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86A1E-F1E9-48DD-A0B1-F37A5230AF1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113B4-9F4C-4E34-AE2A-E191FE6D2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183B04-FF29-44BB-AB32-3A9777F2845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A20A80-14B5-4A01-BB94-4F4006F28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40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gmee.com/wp/wp-content/uploads/2016/09/STRATEGIYA_2016_2017.pdf" TargetMode="External"/><Relationship Id="rId2" Type="http://schemas.openxmlformats.org/officeDocument/2006/relationships/hyperlink" Target="http://pgmee.com/wp/%D0%BF%D0%BE%D1%80%D1%82%D1%84%D0%BE%D0%BB%D0%B8%D0%BE/%D1%84%D0%B8%D0%BB%D0%BE%D1%81%D0%BE%D1%84%D0%B8%D1%8F-%D0%B2%D0%B8%D0%B7%D0%B8%D1%8F-%D0%BC%D0%B8%D1%81%D0%B8%D1%8F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gmee.com/wp/%D0%BA%D0%BB%D1%83%D0%B1%D0%BE%D0%B2%D0%B5-%D0%B8-%D0%BF%D1%80%D0%BE%D0%B5%D0%BA%D1%82%D0%B8/%D0%BD%D0%BF-%D1%81-%D0%B3%D1%80%D0%B8%D0%B6%D0%B0-%D0%B7%D0%B0-%D0%B2%D1%81%D0%B5%D0%BA%D0%B8-%D1%83%D1%87%D0%B5%D0%BD%D0%B8%D0%BA/" TargetMode="External"/><Relationship Id="rId5" Type="http://schemas.openxmlformats.org/officeDocument/2006/relationships/hyperlink" Target="http://pgmee.com/wp/%D0%B7%D0%B0-%D0%BF%D0%B3%D0%BC%D0%B5%D0%B5/%D0%BF%D1%80%D0%B5%D0%BF%D0%BE%D0%B4%D0%B0%D0%B2%D0%B0%D1%82%D0%B5%D0%BB%D0%B8/" TargetMode="External"/><Relationship Id="rId4" Type="http://schemas.openxmlformats.org/officeDocument/2006/relationships/hyperlink" Target="http://pgmee.com/wp/%D0%B7%D0%B0-%D0%BF%D0%B3%D0%BC%D0%B5%D0%B5/%D0%B8%D1%81%D1%82%D0%BE%D1%80%D0%B8%D1%8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58" y="1052736"/>
            <a:ext cx="7202884" cy="421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941168"/>
            <a:ext cx="8784976" cy="2276872"/>
          </a:xfrm>
        </p:spPr>
        <p:txBody>
          <a:bodyPr/>
          <a:lstStyle/>
          <a:p>
            <a:pPr algn="ctr"/>
            <a:r>
              <a:rPr lang="bg-BG" sz="3200" b="1" dirty="0" smtClean="0">
                <a:latin typeface="Book Antiqua" panose="02040602050305030304" pitchFamily="18" charset="0"/>
              </a:rPr>
              <a:t>Професионална гимназия по механоелектротехника и електроника </a:t>
            </a:r>
            <a:r>
              <a:rPr lang="en-US" sz="3200" b="1" dirty="0" smtClean="0">
                <a:latin typeface="Book Antiqua" panose="02040602050305030304" pitchFamily="18" charset="0"/>
              </a:rPr>
              <a:t>- </a:t>
            </a:r>
            <a:r>
              <a:rPr lang="bg-BG" sz="3200" b="1" dirty="0" smtClean="0">
                <a:latin typeface="Book Antiqua" panose="02040602050305030304" pitchFamily="18" charset="0"/>
              </a:rPr>
              <a:t>гр.Бургас</a:t>
            </a:r>
            <a:r>
              <a:rPr lang="bg-BG" sz="1800" b="1" dirty="0" smtClean="0">
                <a:latin typeface="Book Antiqua" panose="02040602050305030304" pitchFamily="18" charset="0"/>
              </a:rPr>
              <a:t> 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1950" y="233005"/>
            <a:ext cx="45801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b="1" dirty="0">
                <a:latin typeface="Book Antiqua" panose="02040602050305030304" pitchFamily="18" charset="0"/>
              </a:rPr>
              <a:t>ПОРТФОЛИО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65856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"/>
    </mc:Choice>
    <mc:Fallback>
      <p:transition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2060848"/>
            <a:ext cx="5534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1.1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  <a:hlinkClick r:id="rId2"/>
              </a:rPr>
              <a:t>ФИЛОСОФИЯ</a:t>
            </a:r>
            <a:r>
              <a:rPr lang="ru-RU" sz="2400" b="1" dirty="0">
                <a:solidFill>
                  <a:srgbClr val="0070C0"/>
                </a:solidFill>
                <a:hlinkClick r:id="rId2"/>
              </a:rPr>
              <a:t>, ВИЗИЯ, МИСИЯ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1.2. </a:t>
            </a:r>
            <a:r>
              <a:rPr lang="ru-RU" sz="2400" b="1" dirty="0">
                <a:solidFill>
                  <a:srgbClr val="0070C0"/>
                </a:solidFill>
                <a:hlinkClick r:id="rId3"/>
              </a:rPr>
              <a:t>СТРАТЕГИЯ ЗА РАЗВИТИЕ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1.3. </a:t>
            </a:r>
            <a:r>
              <a:rPr lang="ru-RU" sz="2400" b="1" dirty="0">
                <a:solidFill>
                  <a:srgbClr val="0070C0"/>
                </a:solidFill>
                <a:hlinkClick r:id="rId4"/>
              </a:rPr>
              <a:t>ИСТОРИЯ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2.1. </a:t>
            </a:r>
            <a:r>
              <a:rPr lang="ru-RU" sz="2400" b="1" dirty="0">
                <a:solidFill>
                  <a:srgbClr val="0070C0"/>
                </a:solidFill>
                <a:hlinkClick r:id="rId5"/>
              </a:rPr>
              <a:t>ЕКИП УЧИТЕЛИ 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2.2. </a:t>
            </a:r>
            <a:r>
              <a:rPr lang="ru-RU" sz="2400" b="1" dirty="0">
                <a:solidFill>
                  <a:srgbClr val="0070C0"/>
                </a:solidFill>
              </a:rPr>
              <a:t>ПАРТНьОРИ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2.3. </a:t>
            </a:r>
            <a:r>
              <a:rPr lang="ru-RU" sz="2400" b="1" dirty="0" smtClean="0">
                <a:solidFill>
                  <a:srgbClr val="0070C0"/>
                </a:solidFill>
                <a:hlinkClick r:id="rId6"/>
              </a:rPr>
              <a:t>ПРОЕКТИ</a:t>
            </a:r>
            <a:endParaRPr lang="bg-BG" sz="24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476672"/>
            <a:ext cx="45801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ПОРТФОЛИО</a:t>
            </a:r>
            <a:endParaRPr lang="bg-BG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>
        <p:push dir="u"/>
      </p:transition>
    </mc:Choice>
    <mc:Fallback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2340</Template>
  <TotalTime>1503</TotalTime>
  <Words>35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Book Antiqua</vt:lpstr>
      <vt:lpstr>Calibri</vt:lpstr>
      <vt:lpstr>Diseño predeterminado</vt:lpstr>
      <vt:lpstr>Професионална гимназия по механоелектротехника и електроника - гр.Бургас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Професионална гимназия по механоелектротехника и електроника гр.Бургас</dc:title>
  <dc:creator>jivi</dc:creator>
  <cp:lastModifiedBy>Vanya</cp:lastModifiedBy>
  <cp:revision>108</cp:revision>
  <dcterms:created xsi:type="dcterms:W3CDTF">2014-02-25T14:37:33Z</dcterms:created>
  <dcterms:modified xsi:type="dcterms:W3CDTF">2017-09-11T13:35:47Z</dcterms:modified>
</cp:coreProperties>
</file>