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pptx" ContentType="application/vnd.openxmlformats-officedocument.presentationml.presentation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4" r:id="rId4"/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E5D6"/>
    <a:srgbClr val="FFEBDD"/>
    <a:srgbClr val="FED4B8"/>
    <a:srgbClr val="FED789"/>
    <a:srgbClr val="A5A355"/>
    <a:srgbClr val="242254"/>
    <a:srgbClr val="385723"/>
    <a:srgbClr val="F7974E"/>
    <a:srgbClr val="ABC0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43231C-5D0C-46C9-BF6A-851E62479567}" v="56" dt="2022-02-27T10:05:42.356"/>
    <p1510:client id="{F818B099-9278-4B68-A4B9-67EEBE0E2E81}" v="56" dt="2022-02-27T11:11:06.5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9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Гост потребител" providerId="Windows Live" clId="Web-{1043231C-5D0C-46C9-BF6A-851E62479567}"/>
    <pc:docChg chg="modSld">
      <pc:chgData name="Гост потребител" userId="" providerId="Windows Live" clId="Web-{1043231C-5D0C-46C9-BF6A-851E62479567}" dt="2022-02-27T10:05:40.996" v="25" actId="20577"/>
      <pc:docMkLst>
        <pc:docMk/>
      </pc:docMkLst>
      <pc:sldChg chg="modSp">
        <pc:chgData name="Гост потребител" userId="" providerId="Windows Live" clId="Web-{1043231C-5D0C-46C9-BF6A-851E62479567}" dt="2022-02-27T10:05:40.996" v="25" actId="20577"/>
        <pc:sldMkLst>
          <pc:docMk/>
          <pc:sldMk cId="3498137814" sldId="264"/>
        </pc:sldMkLst>
        <pc:spChg chg="mod">
          <ac:chgData name="Гост потребител" userId="" providerId="Windows Live" clId="Web-{1043231C-5D0C-46C9-BF6A-851E62479567}" dt="2022-02-27T10:05:40.996" v="25" actId="20577"/>
          <ac:spMkLst>
            <pc:docMk/>
            <pc:sldMk cId="3498137814" sldId="264"/>
            <ac:spMk id="26" creationId="{4A069A6C-EBA7-4883-A3B2-20914C3565FA}"/>
          </ac:spMkLst>
        </pc:spChg>
      </pc:sldChg>
    </pc:docChg>
  </pc:docChgLst>
  <pc:docChgLst>
    <pc:chgData name="Гост потребител" providerId="Windows Live" clId="Web-{F818B099-9278-4B68-A4B9-67EEBE0E2E81}"/>
    <pc:docChg chg="modSld">
      <pc:chgData name="Гост потребител" userId="" providerId="Windows Live" clId="Web-{F818B099-9278-4B68-A4B9-67EEBE0E2E81}" dt="2022-02-27T11:11:06.524" v="33" actId="1076"/>
      <pc:docMkLst>
        <pc:docMk/>
      </pc:docMkLst>
      <pc:sldChg chg="modSp">
        <pc:chgData name="Гост потребител" userId="" providerId="Windows Live" clId="Web-{F818B099-9278-4B68-A4B9-67EEBE0E2E81}" dt="2022-02-27T11:11:06.524" v="33" actId="1076"/>
        <pc:sldMkLst>
          <pc:docMk/>
          <pc:sldMk cId="3498137814" sldId="264"/>
        </pc:sldMkLst>
        <pc:spChg chg="mod">
          <ac:chgData name="Гост потребител" userId="" providerId="Windows Live" clId="Web-{F818B099-9278-4B68-A4B9-67EEBE0E2E81}" dt="2022-02-27T11:11:06.524" v="33" actId="1076"/>
          <ac:spMkLst>
            <pc:docMk/>
            <pc:sldMk cId="3498137814" sldId="264"/>
            <ac:spMk id="26" creationId="{4A069A6C-EBA7-4883-A3B2-20914C3565FA}"/>
          </ac:spMkLst>
        </pc:spChg>
        <pc:grpChg chg="mod">
          <ac:chgData name="Гост потребител" userId="" providerId="Windows Live" clId="Web-{F818B099-9278-4B68-A4B9-67EEBE0E2E81}" dt="2022-02-27T11:10:58.789" v="31" actId="1076"/>
          <ac:grpSpMkLst>
            <pc:docMk/>
            <pc:sldMk cId="3498137814" sldId="264"/>
            <ac:grpSpMk id="19" creationId="{B428B21A-82A9-4ACA-839C-511EEE51C053}"/>
          </ac:grpSpMkLst>
        </pc:gr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638F213-9E86-4E79-93BC-93A4CEA9C33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3CE4C3-3644-4F3A-8AB6-E5FC2A4D015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60A8A-FF4A-435E-8D3B-4F5F65E0639B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7C4319-BDA7-4EEC-86E2-621C39F1A67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583EEA-9157-469E-B046-A1E8C3FC4B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8965-A022-422C-B823-DDA475FAF9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109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B21A4-A77B-47F1-A5B2-D28762921201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AA4D1E-27FC-49EB-85D6-BCB9349E97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451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A4D1E-27FC-49EB-85D6-BCB9349E97B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292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A4D1E-27FC-49EB-85D6-BCB9349E97B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7922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A4D1E-27FC-49EB-85D6-BCB9349E97B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863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39649-7A19-44DD-8C4F-01219A603C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E8A65F-84A2-4198-8462-97B92792F1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8210A0-73B9-4613-8987-D51E73005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5281-294D-4A1C-9BE3-EFFF7D6CBD92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8E3295-FCED-47F4-83ED-4DAED60F9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7C9086-22FF-42C0-AB82-594FBB917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26B1-DD8C-4A35-B1C7-4494D326FD32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E8AE86E-6AFA-4758-B1F9-F3BF3226692D}"/>
              </a:ext>
            </a:extLst>
          </p:cNvPr>
          <p:cNvGrpSpPr/>
          <p:nvPr userDrawn="1"/>
        </p:nvGrpSpPr>
        <p:grpSpPr>
          <a:xfrm>
            <a:off x="0" y="0"/>
            <a:ext cx="7687338" cy="819150"/>
            <a:chOff x="1903228" y="111740"/>
            <a:chExt cx="8021093" cy="1855283"/>
          </a:xfrm>
        </p:grpSpPr>
        <p:sp>
          <p:nvSpPr>
            <p:cNvPr id="16" name="Google Shape;928;p39">
              <a:extLst>
                <a:ext uri="{FF2B5EF4-FFF2-40B4-BE49-F238E27FC236}">
                  <a16:creationId xmlns:a16="http://schemas.microsoft.com/office/drawing/2014/main" id="{E4C7B0D2-452E-421E-BE10-71AFA74CEDD8}"/>
                </a:ext>
              </a:extLst>
            </p:cNvPr>
            <p:cNvSpPr/>
            <p:nvPr/>
          </p:nvSpPr>
          <p:spPr>
            <a:xfrm>
              <a:off x="1920222" y="154333"/>
              <a:ext cx="7962735" cy="1756478"/>
            </a:xfrm>
            <a:custGeom>
              <a:avLst/>
              <a:gdLst/>
              <a:ahLst/>
              <a:cxnLst/>
              <a:rect l="l" t="t" r="r" b="b"/>
              <a:pathLst>
                <a:path w="277520" h="34573" extrusionOk="0">
                  <a:moveTo>
                    <a:pt x="1" y="1"/>
                  </a:moveTo>
                  <a:lnTo>
                    <a:pt x="1" y="34573"/>
                  </a:lnTo>
                  <a:lnTo>
                    <a:pt x="277519" y="34573"/>
                  </a:lnTo>
                  <a:lnTo>
                    <a:pt x="277519" y="1"/>
                  </a:lnTo>
                  <a:close/>
                </a:path>
              </a:pathLst>
            </a:custGeom>
            <a:solidFill>
              <a:srgbClr val="FED789"/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929;p39">
              <a:extLst>
                <a:ext uri="{FF2B5EF4-FFF2-40B4-BE49-F238E27FC236}">
                  <a16:creationId xmlns:a16="http://schemas.microsoft.com/office/drawing/2014/main" id="{4542B911-7292-4800-A151-31834842BB54}"/>
                </a:ext>
              </a:extLst>
            </p:cNvPr>
            <p:cNvSpPr/>
            <p:nvPr/>
          </p:nvSpPr>
          <p:spPr>
            <a:xfrm>
              <a:off x="1922127" y="126744"/>
              <a:ext cx="289280" cy="1839299"/>
            </a:xfrm>
            <a:custGeom>
              <a:avLst/>
              <a:gdLst/>
              <a:ahLst/>
              <a:cxnLst/>
              <a:rect l="l" t="t" r="r" b="b"/>
              <a:pathLst>
                <a:path w="4469" h="44214" extrusionOk="0">
                  <a:moveTo>
                    <a:pt x="0" y="0"/>
                  </a:moveTo>
                  <a:lnTo>
                    <a:pt x="0" y="44214"/>
                  </a:lnTo>
                  <a:lnTo>
                    <a:pt x="4469" y="39746"/>
                  </a:lnTo>
                  <a:lnTo>
                    <a:pt x="4469" y="51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85723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930;p39">
              <a:extLst>
                <a:ext uri="{FF2B5EF4-FFF2-40B4-BE49-F238E27FC236}">
                  <a16:creationId xmlns:a16="http://schemas.microsoft.com/office/drawing/2014/main" id="{9259C92E-1045-45A6-A00C-F15476C2F560}"/>
                </a:ext>
              </a:extLst>
            </p:cNvPr>
            <p:cNvSpPr/>
            <p:nvPr/>
          </p:nvSpPr>
          <p:spPr>
            <a:xfrm>
              <a:off x="1903228" y="1787916"/>
              <a:ext cx="8021093" cy="179107"/>
            </a:xfrm>
            <a:custGeom>
              <a:avLst/>
              <a:gdLst/>
              <a:ahLst/>
              <a:cxnLst/>
              <a:rect l="l" t="t" r="r" b="b"/>
              <a:pathLst>
                <a:path w="135180" h="5705" extrusionOk="0">
                  <a:moveTo>
                    <a:pt x="0" y="5609"/>
                  </a:moveTo>
                  <a:lnTo>
                    <a:pt x="5082" y="0"/>
                  </a:lnTo>
                  <a:lnTo>
                    <a:pt x="132577" y="10"/>
                  </a:lnTo>
                  <a:lnTo>
                    <a:pt x="135180" y="5705"/>
                  </a:lnTo>
                  <a:close/>
                </a:path>
              </a:pathLst>
            </a:custGeom>
            <a:solidFill>
              <a:srgbClr val="F7974E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9" name="Google Shape;931;p39">
              <a:extLst>
                <a:ext uri="{FF2B5EF4-FFF2-40B4-BE49-F238E27FC236}">
                  <a16:creationId xmlns:a16="http://schemas.microsoft.com/office/drawing/2014/main" id="{24E60D34-8C75-4502-9623-6F2EB4F7D366}"/>
                </a:ext>
              </a:extLst>
            </p:cNvPr>
            <p:cNvSpPr/>
            <p:nvPr/>
          </p:nvSpPr>
          <p:spPr>
            <a:xfrm>
              <a:off x="1930271" y="111740"/>
              <a:ext cx="7962735" cy="209413"/>
            </a:xfrm>
            <a:custGeom>
              <a:avLst/>
              <a:gdLst/>
              <a:ahLst/>
              <a:cxnLst/>
              <a:rect l="l" t="t" r="r" b="b"/>
              <a:pathLst>
                <a:path w="135180" h="6370" extrusionOk="0">
                  <a:moveTo>
                    <a:pt x="0" y="114"/>
                  </a:moveTo>
                  <a:lnTo>
                    <a:pt x="4549" y="6370"/>
                  </a:lnTo>
                  <a:lnTo>
                    <a:pt x="132577" y="6313"/>
                  </a:lnTo>
                  <a:lnTo>
                    <a:pt x="135180" y="0"/>
                  </a:lnTo>
                  <a:close/>
                </a:path>
              </a:pathLst>
            </a:custGeom>
            <a:solidFill>
              <a:srgbClr val="F7974E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0" name="Google Shape;932;p39">
              <a:extLst>
                <a:ext uri="{FF2B5EF4-FFF2-40B4-BE49-F238E27FC236}">
                  <a16:creationId xmlns:a16="http://schemas.microsoft.com/office/drawing/2014/main" id="{61B28CC4-7D07-4723-8523-8392BE962A53}"/>
                </a:ext>
              </a:extLst>
            </p:cNvPr>
            <p:cNvSpPr/>
            <p:nvPr/>
          </p:nvSpPr>
          <p:spPr>
            <a:xfrm>
              <a:off x="9661611" y="123895"/>
              <a:ext cx="262710" cy="1839299"/>
            </a:xfrm>
            <a:custGeom>
              <a:avLst/>
              <a:gdLst/>
              <a:ahLst/>
              <a:cxnLst/>
              <a:rect l="l" t="t" r="r" b="b"/>
              <a:pathLst>
                <a:path w="3763" h="44214" extrusionOk="0">
                  <a:moveTo>
                    <a:pt x="3763" y="0"/>
                  </a:moveTo>
                  <a:lnTo>
                    <a:pt x="0" y="5174"/>
                  </a:lnTo>
                  <a:lnTo>
                    <a:pt x="0" y="39746"/>
                  </a:lnTo>
                  <a:lnTo>
                    <a:pt x="3763" y="44214"/>
                  </a:lnTo>
                  <a:lnTo>
                    <a:pt x="3763" y="0"/>
                  </a:lnTo>
                  <a:close/>
                </a:path>
              </a:pathLst>
            </a:custGeom>
            <a:solidFill>
              <a:srgbClr val="385723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C252D1DB-75B1-4FEB-84DF-3308DBC28A61}"/>
              </a:ext>
            </a:extLst>
          </p:cNvPr>
          <p:cNvSpPr/>
          <p:nvPr userDrawn="1"/>
        </p:nvSpPr>
        <p:spPr>
          <a:xfrm>
            <a:off x="397763" y="153755"/>
            <a:ext cx="651428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bg-BG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КОНКУРС „НЕСТАНДАРТЕН УЧИТЕЛ“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22" name="Picture 21" descr="A close-up of the moon&#10;&#10;Description automatically generated with low confidence">
            <a:extLst>
              <a:ext uri="{FF2B5EF4-FFF2-40B4-BE49-F238E27FC236}">
                <a16:creationId xmlns:a16="http://schemas.microsoft.com/office/drawing/2014/main" id="{9582B627-8DBB-45DA-AC58-0605A189C6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4843" y="275046"/>
            <a:ext cx="1026738" cy="1016043"/>
          </a:xfrm>
          <a:prstGeom prst="rect">
            <a:avLst/>
          </a:prstGeom>
        </p:spPr>
      </p:pic>
      <p:pic>
        <p:nvPicPr>
          <p:cNvPr id="23" name="Picture 22" descr="A close-up of the moon&#10;&#10;Description automatically generated with low confidence">
            <a:extLst>
              <a:ext uri="{FF2B5EF4-FFF2-40B4-BE49-F238E27FC236}">
                <a16:creationId xmlns:a16="http://schemas.microsoft.com/office/drawing/2014/main" id="{B18DE803-4ACF-4B88-9466-2CF75F63F0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0163" y="601633"/>
            <a:ext cx="1279144" cy="1265820"/>
          </a:xfrm>
          <a:prstGeom prst="rect">
            <a:avLst/>
          </a:prstGeom>
        </p:spPr>
      </p:pic>
      <p:pic>
        <p:nvPicPr>
          <p:cNvPr id="24" name="Picture 23" descr="A close-up of the moon&#10;&#10;Description automatically generated with low confidence">
            <a:extLst>
              <a:ext uri="{FF2B5EF4-FFF2-40B4-BE49-F238E27FC236}">
                <a16:creationId xmlns:a16="http://schemas.microsoft.com/office/drawing/2014/main" id="{296563A8-879C-4A8C-AA29-F60A6B69D4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0053" y="557095"/>
            <a:ext cx="1510466" cy="1494732"/>
          </a:xfrm>
          <a:prstGeom prst="rect">
            <a:avLst/>
          </a:prstGeom>
        </p:spPr>
      </p:pic>
      <p:pic>
        <p:nvPicPr>
          <p:cNvPr id="25" name="Picture 24" descr="A picture containing text&#10;&#10;Description automatically generated">
            <a:extLst>
              <a:ext uri="{FF2B5EF4-FFF2-40B4-BE49-F238E27FC236}">
                <a16:creationId xmlns:a16="http://schemas.microsoft.com/office/drawing/2014/main" id="{4D8AB64E-2223-44DD-BC47-9FA87331853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2107" y="5246861"/>
            <a:ext cx="7518717" cy="161497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grpSp>
        <p:nvGrpSpPr>
          <p:cNvPr id="34" name="Group 33">
            <a:extLst>
              <a:ext uri="{FF2B5EF4-FFF2-40B4-BE49-F238E27FC236}">
                <a16:creationId xmlns:a16="http://schemas.microsoft.com/office/drawing/2014/main" id="{C8AB37C2-D8DA-473E-91A4-3F7A2B7092CB}"/>
              </a:ext>
            </a:extLst>
          </p:cNvPr>
          <p:cNvGrpSpPr/>
          <p:nvPr userDrawn="1"/>
        </p:nvGrpSpPr>
        <p:grpSpPr>
          <a:xfrm>
            <a:off x="-677254" y="3429000"/>
            <a:ext cx="5268304" cy="4104969"/>
            <a:chOff x="-920711" y="2884865"/>
            <a:chExt cx="6130514" cy="5316102"/>
          </a:xfrm>
        </p:grpSpPr>
        <p:sp>
          <p:nvSpPr>
            <p:cNvPr id="35" name="Google Shape;1661;p71">
              <a:extLst>
                <a:ext uri="{FF2B5EF4-FFF2-40B4-BE49-F238E27FC236}">
                  <a16:creationId xmlns:a16="http://schemas.microsoft.com/office/drawing/2014/main" id="{17051297-109E-4739-A53E-41A3CB355BCC}"/>
                </a:ext>
              </a:extLst>
            </p:cNvPr>
            <p:cNvSpPr/>
            <p:nvPr/>
          </p:nvSpPr>
          <p:spPr>
            <a:xfrm rot="2642090">
              <a:off x="-920711" y="2933314"/>
              <a:ext cx="5160550" cy="5267653"/>
            </a:xfrm>
            <a:custGeom>
              <a:avLst/>
              <a:gdLst>
                <a:gd name="connsiteX0" fmla="*/ 18717 w 42376"/>
                <a:gd name="connsiteY0" fmla="*/ 0 h 37192"/>
                <a:gd name="connsiteX1" fmla="*/ 14060 w 42376"/>
                <a:gd name="connsiteY1" fmla="*/ 830 h 37192"/>
                <a:gd name="connsiteX2" fmla="*/ 13873 w 42376"/>
                <a:gd name="connsiteY2" fmla="*/ 830 h 37192"/>
                <a:gd name="connsiteX3" fmla="*/ 184 w 42376"/>
                <a:gd name="connsiteY3" fmla="*/ 23170 h 37192"/>
                <a:gd name="connsiteX4" fmla="*/ 20831 w 42376"/>
                <a:gd name="connsiteY4" fmla="*/ 37183 h 37192"/>
                <a:gd name="connsiteX5" fmla="*/ 21197 w 42376"/>
                <a:gd name="connsiteY5" fmla="*/ 37192 h 37192"/>
                <a:gd name="connsiteX6" fmla="*/ 37219 w 42376"/>
                <a:gd name="connsiteY6" fmla="*/ 4701 h 37192"/>
                <a:gd name="connsiteX7" fmla="*/ 18717 w 42376"/>
                <a:gd name="connsiteY7" fmla="*/ 0 h 37192"/>
                <a:gd name="connsiteX0" fmla="*/ 18895 w 42554"/>
                <a:gd name="connsiteY0" fmla="*/ 0 h 37192"/>
                <a:gd name="connsiteX1" fmla="*/ 14238 w 42554"/>
                <a:gd name="connsiteY1" fmla="*/ 830 h 37192"/>
                <a:gd name="connsiteX2" fmla="*/ 14051 w 42554"/>
                <a:gd name="connsiteY2" fmla="*/ 830 h 37192"/>
                <a:gd name="connsiteX3" fmla="*/ 362 w 42554"/>
                <a:gd name="connsiteY3" fmla="*/ 23170 h 37192"/>
                <a:gd name="connsiteX4" fmla="*/ 6767 w 42554"/>
                <a:gd name="connsiteY4" fmla="*/ 28066 h 37192"/>
                <a:gd name="connsiteX5" fmla="*/ 21009 w 42554"/>
                <a:gd name="connsiteY5" fmla="*/ 37183 h 37192"/>
                <a:gd name="connsiteX6" fmla="*/ 21375 w 42554"/>
                <a:gd name="connsiteY6" fmla="*/ 37192 h 37192"/>
                <a:gd name="connsiteX7" fmla="*/ 37397 w 42554"/>
                <a:gd name="connsiteY7" fmla="*/ 4701 h 37192"/>
                <a:gd name="connsiteX8" fmla="*/ 18895 w 42554"/>
                <a:gd name="connsiteY8" fmla="*/ 0 h 37192"/>
                <a:gd name="connsiteX0" fmla="*/ 19252 w 42911"/>
                <a:gd name="connsiteY0" fmla="*/ 0 h 37192"/>
                <a:gd name="connsiteX1" fmla="*/ 14595 w 42911"/>
                <a:gd name="connsiteY1" fmla="*/ 830 h 37192"/>
                <a:gd name="connsiteX2" fmla="*/ 14408 w 42911"/>
                <a:gd name="connsiteY2" fmla="*/ 830 h 37192"/>
                <a:gd name="connsiteX3" fmla="*/ 719 w 42911"/>
                <a:gd name="connsiteY3" fmla="*/ 23170 h 37192"/>
                <a:gd name="connsiteX4" fmla="*/ 3237 w 42911"/>
                <a:gd name="connsiteY4" fmla="*/ 23856 h 37192"/>
                <a:gd name="connsiteX5" fmla="*/ 7124 w 42911"/>
                <a:gd name="connsiteY5" fmla="*/ 28066 h 37192"/>
                <a:gd name="connsiteX6" fmla="*/ 21366 w 42911"/>
                <a:gd name="connsiteY6" fmla="*/ 37183 h 37192"/>
                <a:gd name="connsiteX7" fmla="*/ 21732 w 42911"/>
                <a:gd name="connsiteY7" fmla="*/ 37192 h 37192"/>
                <a:gd name="connsiteX8" fmla="*/ 37754 w 42911"/>
                <a:gd name="connsiteY8" fmla="*/ 4701 h 37192"/>
                <a:gd name="connsiteX9" fmla="*/ 19252 w 42911"/>
                <a:gd name="connsiteY9" fmla="*/ 0 h 37192"/>
                <a:gd name="connsiteX0" fmla="*/ 19252 w 42911"/>
                <a:gd name="connsiteY0" fmla="*/ 0 h 37192"/>
                <a:gd name="connsiteX1" fmla="*/ 14595 w 42911"/>
                <a:gd name="connsiteY1" fmla="*/ 830 h 37192"/>
                <a:gd name="connsiteX2" fmla="*/ 14408 w 42911"/>
                <a:gd name="connsiteY2" fmla="*/ 830 h 37192"/>
                <a:gd name="connsiteX3" fmla="*/ 719 w 42911"/>
                <a:gd name="connsiteY3" fmla="*/ 23170 h 37192"/>
                <a:gd name="connsiteX4" fmla="*/ 3237 w 42911"/>
                <a:gd name="connsiteY4" fmla="*/ 23856 h 37192"/>
                <a:gd name="connsiteX5" fmla="*/ 5711 w 42911"/>
                <a:gd name="connsiteY5" fmla="*/ 26218 h 37192"/>
                <a:gd name="connsiteX6" fmla="*/ 7124 w 42911"/>
                <a:gd name="connsiteY6" fmla="*/ 28066 h 37192"/>
                <a:gd name="connsiteX7" fmla="*/ 21366 w 42911"/>
                <a:gd name="connsiteY7" fmla="*/ 37183 h 37192"/>
                <a:gd name="connsiteX8" fmla="*/ 21732 w 42911"/>
                <a:gd name="connsiteY8" fmla="*/ 37192 h 37192"/>
                <a:gd name="connsiteX9" fmla="*/ 37754 w 42911"/>
                <a:gd name="connsiteY9" fmla="*/ 4701 h 37192"/>
                <a:gd name="connsiteX10" fmla="*/ 19252 w 42911"/>
                <a:gd name="connsiteY10" fmla="*/ 0 h 37192"/>
                <a:gd name="connsiteX0" fmla="*/ 19392 w 43051"/>
                <a:gd name="connsiteY0" fmla="*/ 0 h 37192"/>
                <a:gd name="connsiteX1" fmla="*/ 14735 w 43051"/>
                <a:gd name="connsiteY1" fmla="*/ 830 h 37192"/>
                <a:gd name="connsiteX2" fmla="*/ 14548 w 43051"/>
                <a:gd name="connsiteY2" fmla="*/ 830 h 37192"/>
                <a:gd name="connsiteX3" fmla="*/ 859 w 43051"/>
                <a:gd name="connsiteY3" fmla="*/ 23170 h 37192"/>
                <a:gd name="connsiteX4" fmla="*/ 2199 w 43051"/>
                <a:gd name="connsiteY4" fmla="*/ 22898 h 37192"/>
                <a:gd name="connsiteX5" fmla="*/ 3377 w 43051"/>
                <a:gd name="connsiteY5" fmla="*/ 23856 h 37192"/>
                <a:gd name="connsiteX6" fmla="*/ 5851 w 43051"/>
                <a:gd name="connsiteY6" fmla="*/ 26218 h 37192"/>
                <a:gd name="connsiteX7" fmla="*/ 7264 w 43051"/>
                <a:gd name="connsiteY7" fmla="*/ 28066 h 37192"/>
                <a:gd name="connsiteX8" fmla="*/ 21506 w 43051"/>
                <a:gd name="connsiteY8" fmla="*/ 37183 h 37192"/>
                <a:gd name="connsiteX9" fmla="*/ 21872 w 43051"/>
                <a:gd name="connsiteY9" fmla="*/ 37192 h 37192"/>
                <a:gd name="connsiteX10" fmla="*/ 37894 w 43051"/>
                <a:gd name="connsiteY10" fmla="*/ 4701 h 37192"/>
                <a:gd name="connsiteX11" fmla="*/ 19392 w 43051"/>
                <a:gd name="connsiteY11" fmla="*/ 0 h 37192"/>
                <a:gd name="connsiteX0" fmla="*/ 19427 w 43086"/>
                <a:gd name="connsiteY0" fmla="*/ 0 h 37192"/>
                <a:gd name="connsiteX1" fmla="*/ 14770 w 43086"/>
                <a:gd name="connsiteY1" fmla="*/ 830 h 37192"/>
                <a:gd name="connsiteX2" fmla="*/ 14583 w 43086"/>
                <a:gd name="connsiteY2" fmla="*/ 830 h 37192"/>
                <a:gd name="connsiteX3" fmla="*/ 894 w 43086"/>
                <a:gd name="connsiteY3" fmla="*/ 23170 h 37192"/>
                <a:gd name="connsiteX4" fmla="*/ 1807 w 43086"/>
                <a:gd name="connsiteY4" fmla="*/ 22172 h 37192"/>
                <a:gd name="connsiteX5" fmla="*/ 2234 w 43086"/>
                <a:gd name="connsiteY5" fmla="*/ 22898 h 37192"/>
                <a:gd name="connsiteX6" fmla="*/ 3412 w 43086"/>
                <a:gd name="connsiteY6" fmla="*/ 23856 h 37192"/>
                <a:gd name="connsiteX7" fmla="*/ 5886 w 43086"/>
                <a:gd name="connsiteY7" fmla="*/ 26218 h 37192"/>
                <a:gd name="connsiteX8" fmla="*/ 7299 w 43086"/>
                <a:gd name="connsiteY8" fmla="*/ 28066 h 37192"/>
                <a:gd name="connsiteX9" fmla="*/ 21541 w 43086"/>
                <a:gd name="connsiteY9" fmla="*/ 37183 h 37192"/>
                <a:gd name="connsiteX10" fmla="*/ 21907 w 43086"/>
                <a:gd name="connsiteY10" fmla="*/ 37192 h 37192"/>
                <a:gd name="connsiteX11" fmla="*/ 37929 w 43086"/>
                <a:gd name="connsiteY11" fmla="*/ 4701 h 37192"/>
                <a:gd name="connsiteX12" fmla="*/ 19427 w 43086"/>
                <a:gd name="connsiteY12" fmla="*/ 0 h 37192"/>
                <a:gd name="connsiteX0" fmla="*/ 19356 w 43015"/>
                <a:gd name="connsiteY0" fmla="*/ 0 h 37192"/>
                <a:gd name="connsiteX1" fmla="*/ 14699 w 43015"/>
                <a:gd name="connsiteY1" fmla="*/ 830 h 37192"/>
                <a:gd name="connsiteX2" fmla="*/ 14512 w 43015"/>
                <a:gd name="connsiteY2" fmla="*/ 830 h 37192"/>
                <a:gd name="connsiteX3" fmla="*/ 912 w 43015"/>
                <a:gd name="connsiteY3" fmla="*/ 21787 h 37192"/>
                <a:gd name="connsiteX4" fmla="*/ 1736 w 43015"/>
                <a:gd name="connsiteY4" fmla="*/ 22172 h 37192"/>
                <a:gd name="connsiteX5" fmla="*/ 2163 w 43015"/>
                <a:gd name="connsiteY5" fmla="*/ 22898 h 37192"/>
                <a:gd name="connsiteX6" fmla="*/ 3341 w 43015"/>
                <a:gd name="connsiteY6" fmla="*/ 23856 h 37192"/>
                <a:gd name="connsiteX7" fmla="*/ 5815 w 43015"/>
                <a:gd name="connsiteY7" fmla="*/ 26218 h 37192"/>
                <a:gd name="connsiteX8" fmla="*/ 7228 w 43015"/>
                <a:gd name="connsiteY8" fmla="*/ 28066 h 37192"/>
                <a:gd name="connsiteX9" fmla="*/ 21470 w 43015"/>
                <a:gd name="connsiteY9" fmla="*/ 37183 h 37192"/>
                <a:gd name="connsiteX10" fmla="*/ 21836 w 43015"/>
                <a:gd name="connsiteY10" fmla="*/ 37192 h 37192"/>
                <a:gd name="connsiteX11" fmla="*/ 37858 w 43015"/>
                <a:gd name="connsiteY11" fmla="*/ 4701 h 37192"/>
                <a:gd name="connsiteX12" fmla="*/ 19356 w 43015"/>
                <a:gd name="connsiteY12" fmla="*/ 0 h 37192"/>
                <a:gd name="connsiteX0" fmla="*/ 19356 w 43015"/>
                <a:gd name="connsiteY0" fmla="*/ 0 h 37192"/>
                <a:gd name="connsiteX1" fmla="*/ 14699 w 43015"/>
                <a:gd name="connsiteY1" fmla="*/ 830 h 37192"/>
                <a:gd name="connsiteX2" fmla="*/ 14512 w 43015"/>
                <a:gd name="connsiteY2" fmla="*/ 830 h 37192"/>
                <a:gd name="connsiteX3" fmla="*/ 912 w 43015"/>
                <a:gd name="connsiteY3" fmla="*/ 21787 h 37192"/>
                <a:gd name="connsiteX4" fmla="*/ 1736 w 43015"/>
                <a:gd name="connsiteY4" fmla="*/ 22172 h 37192"/>
                <a:gd name="connsiteX5" fmla="*/ 2163 w 43015"/>
                <a:gd name="connsiteY5" fmla="*/ 22898 h 37192"/>
                <a:gd name="connsiteX6" fmla="*/ 3341 w 43015"/>
                <a:gd name="connsiteY6" fmla="*/ 23856 h 37192"/>
                <a:gd name="connsiteX7" fmla="*/ 5815 w 43015"/>
                <a:gd name="connsiteY7" fmla="*/ 26218 h 37192"/>
                <a:gd name="connsiteX8" fmla="*/ 7429 w 43015"/>
                <a:gd name="connsiteY8" fmla="*/ 27460 h 37192"/>
                <a:gd name="connsiteX9" fmla="*/ 21470 w 43015"/>
                <a:gd name="connsiteY9" fmla="*/ 37183 h 37192"/>
                <a:gd name="connsiteX10" fmla="*/ 21836 w 43015"/>
                <a:gd name="connsiteY10" fmla="*/ 37192 h 37192"/>
                <a:gd name="connsiteX11" fmla="*/ 37858 w 43015"/>
                <a:gd name="connsiteY11" fmla="*/ 4701 h 37192"/>
                <a:gd name="connsiteX12" fmla="*/ 19356 w 43015"/>
                <a:gd name="connsiteY12" fmla="*/ 0 h 37192"/>
                <a:gd name="connsiteX0" fmla="*/ 19424 w 43083"/>
                <a:gd name="connsiteY0" fmla="*/ 0 h 37192"/>
                <a:gd name="connsiteX1" fmla="*/ 14767 w 43083"/>
                <a:gd name="connsiteY1" fmla="*/ 830 h 37192"/>
                <a:gd name="connsiteX2" fmla="*/ 14580 w 43083"/>
                <a:gd name="connsiteY2" fmla="*/ 830 h 37192"/>
                <a:gd name="connsiteX3" fmla="*/ 980 w 43083"/>
                <a:gd name="connsiteY3" fmla="*/ 21787 h 37192"/>
                <a:gd name="connsiteX4" fmla="*/ 1369 w 43083"/>
                <a:gd name="connsiteY4" fmla="*/ 21888 h 37192"/>
                <a:gd name="connsiteX5" fmla="*/ 1804 w 43083"/>
                <a:gd name="connsiteY5" fmla="*/ 22172 h 37192"/>
                <a:gd name="connsiteX6" fmla="*/ 2231 w 43083"/>
                <a:gd name="connsiteY6" fmla="*/ 22898 h 37192"/>
                <a:gd name="connsiteX7" fmla="*/ 3409 w 43083"/>
                <a:gd name="connsiteY7" fmla="*/ 23856 h 37192"/>
                <a:gd name="connsiteX8" fmla="*/ 5883 w 43083"/>
                <a:gd name="connsiteY8" fmla="*/ 26218 h 37192"/>
                <a:gd name="connsiteX9" fmla="*/ 7497 w 43083"/>
                <a:gd name="connsiteY9" fmla="*/ 27460 h 37192"/>
                <a:gd name="connsiteX10" fmla="*/ 21538 w 43083"/>
                <a:gd name="connsiteY10" fmla="*/ 37183 h 37192"/>
                <a:gd name="connsiteX11" fmla="*/ 21904 w 43083"/>
                <a:gd name="connsiteY11" fmla="*/ 37192 h 37192"/>
                <a:gd name="connsiteX12" fmla="*/ 37926 w 43083"/>
                <a:gd name="connsiteY12" fmla="*/ 4701 h 37192"/>
                <a:gd name="connsiteX13" fmla="*/ 19424 w 43083"/>
                <a:gd name="connsiteY13" fmla="*/ 0 h 37192"/>
                <a:gd name="connsiteX0" fmla="*/ 19482 w 43141"/>
                <a:gd name="connsiteY0" fmla="*/ 0 h 37192"/>
                <a:gd name="connsiteX1" fmla="*/ 14825 w 43141"/>
                <a:gd name="connsiteY1" fmla="*/ 830 h 37192"/>
                <a:gd name="connsiteX2" fmla="*/ 14638 w 43141"/>
                <a:gd name="connsiteY2" fmla="*/ 830 h 37192"/>
                <a:gd name="connsiteX3" fmla="*/ 1038 w 43141"/>
                <a:gd name="connsiteY3" fmla="*/ 21787 h 37192"/>
                <a:gd name="connsiteX4" fmla="*/ 1180 w 43141"/>
                <a:gd name="connsiteY4" fmla="*/ 21663 h 37192"/>
                <a:gd name="connsiteX5" fmla="*/ 1427 w 43141"/>
                <a:gd name="connsiteY5" fmla="*/ 21888 h 37192"/>
                <a:gd name="connsiteX6" fmla="*/ 1862 w 43141"/>
                <a:gd name="connsiteY6" fmla="*/ 22172 h 37192"/>
                <a:gd name="connsiteX7" fmla="*/ 2289 w 43141"/>
                <a:gd name="connsiteY7" fmla="*/ 22898 h 37192"/>
                <a:gd name="connsiteX8" fmla="*/ 3467 w 43141"/>
                <a:gd name="connsiteY8" fmla="*/ 23856 h 37192"/>
                <a:gd name="connsiteX9" fmla="*/ 5941 w 43141"/>
                <a:gd name="connsiteY9" fmla="*/ 26218 h 37192"/>
                <a:gd name="connsiteX10" fmla="*/ 7555 w 43141"/>
                <a:gd name="connsiteY10" fmla="*/ 27460 h 37192"/>
                <a:gd name="connsiteX11" fmla="*/ 21596 w 43141"/>
                <a:gd name="connsiteY11" fmla="*/ 37183 h 37192"/>
                <a:gd name="connsiteX12" fmla="*/ 21962 w 43141"/>
                <a:gd name="connsiteY12" fmla="*/ 37192 h 37192"/>
                <a:gd name="connsiteX13" fmla="*/ 37984 w 43141"/>
                <a:gd name="connsiteY13" fmla="*/ 4701 h 37192"/>
                <a:gd name="connsiteX14" fmla="*/ 19482 w 43141"/>
                <a:gd name="connsiteY14" fmla="*/ 0 h 37192"/>
                <a:gd name="connsiteX0" fmla="*/ 19495 w 43154"/>
                <a:gd name="connsiteY0" fmla="*/ 0 h 37192"/>
                <a:gd name="connsiteX1" fmla="*/ 14838 w 43154"/>
                <a:gd name="connsiteY1" fmla="*/ 830 h 37192"/>
                <a:gd name="connsiteX2" fmla="*/ 14651 w 43154"/>
                <a:gd name="connsiteY2" fmla="*/ 830 h 37192"/>
                <a:gd name="connsiteX3" fmla="*/ 1051 w 43154"/>
                <a:gd name="connsiteY3" fmla="*/ 21787 h 37192"/>
                <a:gd name="connsiteX4" fmla="*/ 1197 w 43154"/>
                <a:gd name="connsiteY4" fmla="*/ 21442 h 37192"/>
                <a:gd name="connsiteX5" fmla="*/ 1193 w 43154"/>
                <a:gd name="connsiteY5" fmla="*/ 21663 h 37192"/>
                <a:gd name="connsiteX6" fmla="*/ 1440 w 43154"/>
                <a:gd name="connsiteY6" fmla="*/ 21888 h 37192"/>
                <a:gd name="connsiteX7" fmla="*/ 1875 w 43154"/>
                <a:gd name="connsiteY7" fmla="*/ 22172 h 37192"/>
                <a:gd name="connsiteX8" fmla="*/ 2302 w 43154"/>
                <a:gd name="connsiteY8" fmla="*/ 22898 h 37192"/>
                <a:gd name="connsiteX9" fmla="*/ 3480 w 43154"/>
                <a:gd name="connsiteY9" fmla="*/ 23856 h 37192"/>
                <a:gd name="connsiteX10" fmla="*/ 5954 w 43154"/>
                <a:gd name="connsiteY10" fmla="*/ 26218 h 37192"/>
                <a:gd name="connsiteX11" fmla="*/ 7568 w 43154"/>
                <a:gd name="connsiteY11" fmla="*/ 27460 h 37192"/>
                <a:gd name="connsiteX12" fmla="*/ 21609 w 43154"/>
                <a:gd name="connsiteY12" fmla="*/ 37183 h 37192"/>
                <a:gd name="connsiteX13" fmla="*/ 21975 w 43154"/>
                <a:gd name="connsiteY13" fmla="*/ 37192 h 37192"/>
                <a:gd name="connsiteX14" fmla="*/ 37997 w 43154"/>
                <a:gd name="connsiteY14" fmla="*/ 4701 h 37192"/>
                <a:gd name="connsiteX15" fmla="*/ 19495 w 43154"/>
                <a:gd name="connsiteY15" fmla="*/ 0 h 37192"/>
                <a:gd name="connsiteX0" fmla="*/ 19508 w 43167"/>
                <a:gd name="connsiteY0" fmla="*/ 0 h 37192"/>
                <a:gd name="connsiteX1" fmla="*/ 14851 w 43167"/>
                <a:gd name="connsiteY1" fmla="*/ 830 h 37192"/>
                <a:gd name="connsiteX2" fmla="*/ 14664 w 43167"/>
                <a:gd name="connsiteY2" fmla="*/ 830 h 37192"/>
                <a:gd name="connsiteX3" fmla="*/ 1064 w 43167"/>
                <a:gd name="connsiteY3" fmla="*/ 21787 h 37192"/>
                <a:gd name="connsiteX4" fmla="*/ 1080 w 43167"/>
                <a:gd name="connsiteY4" fmla="*/ 21661 h 37192"/>
                <a:gd name="connsiteX5" fmla="*/ 1210 w 43167"/>
                <a:gd name="connsiteY5" fmla="*/ 21442 h 37192"/>
                <a:gd name="connsiteX6" fmla="*/ 1206 w 43167"/>
                <a:gd name="connsiteY6" fmla="*/ 21663 h 37192"/>
                <a:gd name="connsiteX7" fmla="*/ 1453 w 43167"/>
                <a:gd name="connsiteY7" fmla="*/ 21888 h 37192"/>
                <a:gd name="connsiteX8" fmla="*/ 1888 w 43167"/>
                <a:gd name="connsiteY8" fmla="*/ 22172 h 37192"/>
                <a:gd name="connsiteX9" fmla="*/ 2315 w 43167"/>
                <a:gd name="connsiteY9" fmla="*/ 22898 h 37192"/>
                <a:gd name="connsiteX10" fmla="*/ 3493 w 43167"/>
                <a:gd name="connsiteY10" fmla="*/ 23856 h 37192"/>
                <a:gd name="connsiteX11" fmla="*/ 5967 w 43167"/>
                <a:gd name="connsiteY11" fmla="*/ 26218 h 37192"/>
                <a:gd name="connsiteX12" fmla="*/ 7581 w 43167"/>
                <a:gd name="connsiteY12" fmla="*/ 27460 h 37192"/>
                <a:gd name="connsiteX13" fmla="*/ 21622 w 43167"/>
                <a:gd name="connsiteY13" fmla="*/ 37183 h 37192"/>
                <a:gd name="connsiteX14" fmla="*/ 21988 w 43167"/>
                <a:gd name="connsiteY14" fmla="*/ 37192 h 37192"/>
                <a:gd name="connsiteX15" fmla="*/ 38010 w 43167"/>
                <a:gd name="connsiteY15" fmla="*/ 4701 h 37192"/>
                <a:gd name="connsiteX16" fmla="*/ 19508 w 43167"/>
                <a:gd name="connsiteY16" fmla="*/ 0 h 37192"/>
                <a:gd name="connsiteX0" fmla="*/ 20852 w 44511"/>
                <a:gd name="connsiteY0" fmla="*/ 0 h 37192"/>
                <a:gd name="connsiteX1" fmla="*/ 16195 w 44511"/>
                <a:gd name="connsiteY1" fmla="*/ 830 h 37192"/>
                <a:gd name="connsiteX2" fmla="*/ 16008 w 44511"/>
                <a:gd name="connsiteY2" fmla="*/ 830 h 37192"/>
                <a:gd name="connsiteX3" fmla="*/ 709 w 44511"/>
                <a:gd name="connsiteY3" fmla="*/ 15823 h 37192"/>
                <a:gd name="connsiteX4" fmla="*/ 2408 w 44511"/>
                <a:gd name="connsiteY4" fmla="*/ 21787 h 37192"/>
                <a:gd name="connsiteX5" fmla="*/ 2424 w 44511"/>
                <a:gd name="connsiteY5" fmla="*/ 21661 h 37192"/>
                <a:gd name="connsiteX6" fmla="*/ 2554 w 44511"/>
                <a:gd name="connsiteY6" fmla="*/ 21442 h 37192"/>
                <a:gd name="connsiteX7" fmla="*/ 2550 w 44511"/>
                <a:gd name="connsiteY7" fmla="*/ 21663 h 37192"/>
                <a:gd name="connsiteX8" fmla="*/ 2797 w 44511"/>
                <a:gd name="connsiteY8" fmla="*/ 21888 h 37192"/>
                <a:gd name="connsiteX9" fmla="*/ 3232 w 44511"/>
                <a:gd name="connsiteY9" fmla="*/ 22172 h 37192"/>
                <a:gd name="connsiteX10" fmla="*/ 3659 w 44511"/>
                <a:gd name="connsiteY10" fmla="*/ 22898 h 37192"/>
                <a:gd name="connsiteX11" fmla="*/ 4837 w 44511"/>
                <a:gd name="connsiteY11" fmla="*/ 23856 h 37192"/>
                <a:gd name="connsiteX12" fmla="*/ 7311 w 44511"/>
                <a:gd name="connsiteY12" fmla="*/ 26218 h 37192"/>
                <a:gd name="connsiteX13" fmla="*/ 8925 w 44511"/>
                <a:gd name="connsiteY13" fmla="*/ 27460 h 37192"/>
                <a:gd name="connsiteX14" fmla="*/ 22966 w 44511"/>
                <a:gd name="connsiteY14" fmla="*/ 37183 h 37192"/>
                <a:gd name="connsiteX15" fmla="*/ 23332 w 44511"/>
                <a:gd name="connsiteY15" fmla="*/ 37192 h 37192"/>
                <a:gd name="connsiteX16" fmla="*/ 39354 w 44511"/>
                <a:gd name="connsiteY16" fmla="*/ 4701 h 37192"/>
                <a:gd name="connsiteX17" fmla="*/ 20852 w 44511"/>
                <a:gd name="connsiteY17" fmla="*/ 0 h 37192"/>
                <a:gd name="connsiteX0" fmla="*/ 20852 w 44511"/>
                <a:gd name="connsiteY0" fmla="*/ 0 h 37402"/>
                <a:gd name="connsiteX1" fmla="*/ 16195 w 44511"/>
                <a:gd name="connsiteY1" fmla="*/ 830 h 37402"/>
                <a:gd name="connsiteX2" fmla="*/ 16008 w 44511"/>
                <a:gd name="connsiteY2" fmla="*/ 830 h 37402"/>
                <a:gd name="connsiteX3" fmla="*/ 709 w 44511"/>
                <a:gd name="connsiteY3" fmla="*/ 15823 h 37402"/>
                <a:gd name="connsiteX4" fmla="*/ 2408 w 44511"/>
                <a:gd name="connsiteY4" fmla="*/ 21787 h 37402"/>
                <a:gd name="connsiteX5" fmla="*/ 2424 w 44511"/>
                <a:gd name="connsiteY5" fmla="*/ 21661 h 37402"/>
                <a:gd name="connsiteX6" fmla="*/ 2554 w 44511"/>
                <a:gd name="connsiteY6" fmla="*/ 21442 h 37402"/>
                <a:gd name="connsiteX7" fmla="*/ 2550 w 44511"/>
                <a:gd name="connsiteY7" fmla="*/ 21663 h 37402"/>
                <a:gd name="connsiteX8" fmla="*/ 2797 w 44511"/>
                <a:gd name="connsiteY8" fmla="*/ 21888 h 37402"/>
                <a:gd name="connsiteX9" fmla="*/ 3232 w 44511"/>
                <a:gd name="connsiteY9" fmla="*/ 22172 h 37402"/>
                <a:gd name="connsiteX10" fmla="*/ 3659 w 44511"/>
                <a:gd name="connsiteY10" fmla="*/ 22898 h 37402"/>
                <a:gd name="connsiteX11" fmla="*/ 4837 w 44511"/>
                <a:gd name="connsiteY11" fmla="*/ 23856 h 37402"/>
                <a:gd name="connsiteX12" fmla="*/ 7311 w 44511"/>
                <a:gd name="connsiteY12" fmla="*/ 26218 h 37402"/>
                <a:gd name="connsiteX13" fmla="*/ 8925 w 44511"/>
                <a:gd name="connsiteY13" fmla="*/ 27460 h 37402"/>
                <a:gd name="connsiteX14" fmla="*/ 19582 w 44511"/>
                <a:gd name="connsiteY14" fmla="*/ 36475 h 37402"/>
                <a:gd name="connsiteX15" fmla="*/ 22966 w 44511"/>
                <a:gd name="connsiteY15" fmla="*/ 37183 h 37402"/>
                <a:gd name="connsiteX16" fmla="*/ 23332 w 44511"/>
                <a:gd name="connsiteY16" fmla="*/ 37192 h 37402"/>
                <a:gd name="connsiteX17" fmla="*/ 39354 w 44511"/>
                <a:gd name="connsiteY17" fmla="*/ 4701 h 37402"/>
                <a:gd name="connsiteX18" fmla="*/ 20852 w 44511"/>
                <a:gd name="connsiteY18" fmla="*/ 0 h 37402"/>
                <a:gd name="connsiteX0" fmla="*/ 20857 w 44516"/>
                <a:gd name="connsiteY0" fmla="*/ 0 h 37402"/>
                <a:gd name="connsiteX1" fmla="*/ 16200 w 44516"/>
                <a:gd name="connsiteY1" fmla="*/ 830 h 37402"/>
                <a:gd name="connsiteX2" fmla="*/ 16013 w 44516"/>
                <a:gd name="connsiteY2" fmla="*/ 830 h 37402"/>
                <a:gd name="connsiteX3" fmla="*/ 714 w 44516"/>
                <a:gd name="connsiteY3" fmla="*/ 15823 h 37402"/>
                <a:gd name="connsiteX4" fmla="*/ 2413 w 44516"/>
                <a:gd name="connsiteY4" fmla="*/ 21787 h 37402"/>
                <a:gd name="connsiteX5" fmla="*/ 2431 w 44516"/>
                <a:gd name="connsiteY5" fmla="*/ 21551 h 37402"/>
                <a:gd name="connsiteX6" fmla="*/ 2429 w 44516"/>
                <a:gd name="connsiteY6" fmla="*/ 21661 h 37402"/>
                <a:gd name="connsiteX7" fmla="*/ 2559 w 44516"/>
                <a:gd name="connsiteY7" fmla="*/ 21442 h 37402"/>
                <a:gd name="connsiteX8" fmla="*/ 2555 w 44516"/>
                <a:gd name="connsiteY8" fmla="*/ 21663 h 37402"/>
                <a:gd name="connsiteX9" fmla="*/ 2802 w 44516"/>
                <a:gd name="connsiteY9" fmla="*/ 21888 h 37402"/>
                <a:gd name="connsiteX10" fmla="*/ 3237 w 44516"/>
                <a:gd name="connsiteY10" fmla="*/ 22172 h 37402"/>
                <a:gd name="connsiteX11" fmla="*/ 3664 w 44516"/>
                <a:gd name="connsiteY11" fmla="*/ 22898 h 37402"/>
                <a:gd name="connsiteX12" fmla="*/ 4842 w 44516"/>
                <a:gd name="connsiteY12" fmla="*/ 23856 h 37402"/>
                <a:gd name="connsiteX13" fmla="*/ 7316 w 44516"/>
                <a:gd name="connsiteY13" fmla="*/ 26218 h 37402"/>
                <a:gd name="connsiteX14" fmla="*/ 8930 w 44516"/>
                <a:gd name="connsiteY14" fmla="*/ 27460 h 37402"/>
                <a:gd name="connsiteX15" fmla="*/ 19587 w 44516"/>
                <a:gd name="connsiteY15" fmla="*/ 36475 h 37402"/>
                <a:gd name="connsiteX16" fmla="*/ 22971 w 44516"/>
                <a:gd name="connsiteY16" fmla="*/ 37183 h 37402"/>
                <a:gd name="connsiteX17" fmla="*/ 23337 w 44516"/>
                <a:gd name="connsiteY17" fmla="*/ 37192 h 37402"/>
                <a:gd name="connsiteX18" fmla="*/ 39359 w 44516"/>
                <a:gd name="connsiteY18" fmla="*/ 4701 h 37402"/>
                <a:gd name="connsiteX19" fmla="*/ 20857 w 44516"/>
                <a:gd name="connsiteY19" fmla="*/ 0 h 37402"/>
                <a:gd name="connsiteX0" fmla="*/ 20857 w 40614"/>
                <a:gd name="connsiteY0" fmla="*/ 0 h 37402"/>
                <a:gd name="connsiteX1" fmla="*/ 16200 w 40614"/>
                <a:gd name="connsiteY1" fmla="*/ 830 h 37402"/>
                <a:gd name="connsiteX2" fmla="*/ 16013 w 40614"/>
                <a:gd name="connsiteY2" fmla="*/ 830 h 37402"/>
                <a:gd name="connsiteX3" fmla="*/ 714 w 40614"/>
                <a:gd name="connsiteY3" fmla="*/ 15823 h 37402"/>
                <a:gd name="connsiteX4" fmla="*/ 2413 w 40614"/>
                <a:gd name="connsiteY4" fmla="*/ 21787 h 37402"/>
                <a:gd name="connsiteX5" fmla="*/ 2431 w 40614"/>
                <a:gd name="connsiteY5" fmla="*/ 21551 h 37402"/>
                <a:gd name="connsiteX6" fmla="*/ 2429 w 40614"/>
                <a:gd name="connsiteY6" fmla="*/ 21661 h 37402"/>
                <a:gd name="connsiteX7" fmla="*/ 2559 w 40614"/>
                <a:gd name="connsiteY7" fmla="*/ 21442 h 37402"/>
                <a:gd name="connsiteX8" fmla="*/ 2555 w 40614"/>
                <a:gd name="connsiteY8" fmla="*/ 21663 h 37402"/>
                <a:gd name="connsiteX9" fmla="*/ 2802 w 40614"/>
                <a:gd name="connsiteY9" fmla="*/ 21888 h 37402"/>
                <a:gd name="connsiteX10" fmla="*/ 3237 w 40614"/>
                <a:gd name="connsiteY10" fmla="*/ 22172 h 37402"/>
                <a:gd name="connsiteX11" fmla="*/ 3664 w 40614"/>
                <a:gd name="connsiteY11" fmla="*/ 22898 h 37402"/>
                <a:gd name="connsiteX12" fmla="*/ 4842 w 40614"/>
                <a:gd name="connsiteY12" fmla="*/ 23856 h 37402"/>
                <a:gd name="connsiteX13" fmla="*/ 7316 w 40614"/>
                <a:gd name="connsiteY13" fmla="*/ 26218 h 37402"/>
                <a:gd name="connsiteX14" fmla="*/ 8930 w 40614"/>
                <a:gd name="connsiteY14" fmla="*/ 27460 h 37402"/>
                <a:gd name="connsiteX15" fmla="*/ 19587 w 40614"/>
                <a:gd name="connsiteY15" fmla="*/ 36475 h 37402"/>
                <a:gd name="connsiteX16" fmla="*/ 22971 w 40614"/>
                <a:gd name="connsiteY16" fmla="*/ 37183 h 37402"/>
                <a:gd name="connsiteX17" fmla="*/ 23337 w 40614"/>
                <a:gd name="connsiteY17" fmla="*/ 37192 h 37402"/>
                <a:gd name="connsiteX18" fmla="*/ 37351 w 40614"/>
                <a:gd name="connsiteY18" fmla="*/ 23009 h 37402"/>
                <a:gd name="connsiteX19" fmla="*/ 39359 w 40614"/>
                <a:gd name="connsiteY19" fmla="*/ 4701 h 37402"/>
                <a:gd name="connsiteX20" fmla="*/ 20857 w 40614"/>
                <a:gd name="connsiteY20" fmla="*/ 0 h 37402"/>
                <a:gd name="connsiteX0" fmla="*/ 20857 w 40614"/>
                <a:gd name="connsiteY0" fmla="*/ 0 h 37402"/>
                <a:gd name="connsiteX1" fmla="*/ 16200 w 40614"/>
                <a:gd name="connsiteY1" fmla="*/ 830 h 37402"/>
                <a:gd name="connsiteX2" fmla="*/ 16013 w 40614"/>
                <a:gd name="connsiteY2" fmla="*/ 830 h 37402"/>
                <a:gd name="connsiteX3" fmla="*/ 714 w 40614"/>
                <a:gd name="connsiteY3" fmla="*/ 15823 h 37402"/>
                <a:gd name="connsiteX4" fmla="*/ 2413 w 40614"/>
                <a:gd name="connsiteY4" fmla="*/ 21787 h 37402"/>
                <a:gd name="connsiteX5" fmla="*/ 2431 w 40614"/>
                <a:gd name="connsiteY5" fmla="*/ 21551 h 37402"/>
                <a:gd name="connsiteX6" fmla="*/ 2429 w 40614"/>
                <a:gd name="connsiteY6" fmla="*/ 21661 h 37402"/>
                <a:gd name="connsiteX7" fmla="*/ 2559 w 40614"/>
                <a:gd name="connsiteY7" fmla="*/ 21442 h 37402"/>
                <a:gd name="connsiteX8" fmla="*/ 2555 w 40614"/>
                <a:gd name="connsiteY8" fmla="*/ 21663 h 37402"/>
                <a:gd name="connsiteX9" fmla="*/ 2802 w 40614"/>
                <a:gd name="connsiteY9" fmla="*/ 21888 h 37402"/>
                <a:gd name="connsiteX10" fmla="*/ 3237 w 40614"/>
                <a:gd name="connsiteY10" fmla="*/ 22172 h 37402"/>
                <a:gd name="connsiteX11" fmla="*/ 3664 w 40614"/>
                <a:gd name="connsiteY11" fmla="*/ 22898 h 37402"/>
                <a:gd name="connsiteX12" fmla="*/ 4842 w 40614"/>
                <a:gd name="connsiteY12" fmla="*/ 23856 h 37402"/>
                <a:gd name="connsiteX13" fmla="*/ 7316 w 40614"/>
                <a:gd name="connsiteY13" fmla="*/ 26218 h 37402"/>
                <a:gd name="connsiteX14" fmla="*/ 8930 w 40614"/>
                <a:gd name="connsiteY14" fmla="*/ 27460 h 37402"/>
                <a:gd name="connsiteX15" fmla="*/ 19587 w 40614"/>
                <a:gd name="connsiteY15" fmla="*/ 36475 h 37402"/>
                <a:gd name="connsiteX16" fmla="*/ 22971 w 40614"/>
                <a:gd name="connsiteY16" fmla="*/ 37183 h 37402"/>
                <a:gd name="connsiteX17" fmla="*/ 20134 w 40614"/>
                <a:gd name="connsiteY17" fmla="*/ 36757 h 37402"/>
                <a:gd name="connsiteX18" fmla="*/ 37351 w 40614"/>
                <a:gd name="connsiteY18" fmla="*/ 23009 h 37402"/>
                <a:gd name="connsiteX19" fmla="*/ 39359 w 40614"/>
                <a:gd name="connsiteY19" fmla="*/ 4701 h 37402"/>
                <a:gd name="connsiteX20" fmla="*/ 20857 w 40614"/>
                <a:gd name="connsiteY20" fmla="*/ 0 h 37402"/>
                <a:gd name="connsiteX0" fmla="*/ 20857 w 40284"/>
                <a:gd name="connsiteY0" fmla="*/ 0 h 37402"/>
                <a:gd name="connsiteX1" fmla="*/ 16200 w 40284"/>
                <a:gd name="connsiteY1" fmla="*/ 830 h 37402"/>
                <a:gd name="connsiteX2" fmla="*/ 16013 w 40284"/>
                <a:gd name="connsiteY2" fmla="*/ 830 h 37402"/>
                <a:gd name="connsiteX3" fmla="*/ 714 w 40284"/>
                <a:gd name="connsiteY3" fmla="*/ 15823 h 37402"/>
                <a:gd name="connsiteX4" fmla="*/ 2413 w 40284"/>
                <a:gd name="connsiteY4" fmla="*/ 21787 h 37402"/>
                <a:gd name="connsiteX5" fmla="*/ 2431 w 40284"/>
                <a:gd name="connsiteY5" fmla="*/ 21551 h 37402"/>
                <a:gd name="connsiteX6" fmla="*/ 2429 w 40284"/>
                <a:gd name="connsiteY6" fmla="*/ 21661 h 37402"/>
                <a:gd name="connsiteX7" fmla="*/ 2559 w 40284"/>
                <a:gd name="connsiteY7" fmla="*/ 21442 h 37402"/>
                <a:gd name="connsiteX8" fmla="*/ 2555 w 40284"/>
                <a:gd name="connsiteY8" fmla="*/ 21663 h 37402"/>
                <a:gd name="connsiteX9" fmla="*/ 2802 w 40284"/>
                <a:gd name="connsiteY9" fmla="*/ 21888 h 37402"/>
                <a:gd name="connsiteX10" fmla="*/ 3237 w 40284"/>
                <a:gd name="connsiteY10" fmla="*/ 22172 h 37402"/>
                <a:gd name="connsiteX11" fmla="*/ 3664 w 40284"/>
                <a:gd name="connsiteY11" fmla="*/ 22898 h 37402"/>
                <a:gd name="connsiteX12" fmla="*/ 4842 w 40284"/>
                <a:gd name="connsiteY12" fmla="*/ 23856 h 37402"/>
                <a:gd name="connsiteX13" fmla="*/ 7316 w 40284"/>
                <a:gd name="connsiteY13" fmla="*/ 26218 h 37402"/>
                <a:gd name="connsiteX14" fmla="*/ 8930 w 40284"/>
                <a:gd name="connsiteY14" fmla="*/ 27460 h 37402"/>
                <a:gd name="connsiteX15" fmla="*/ 19587 w 40284"/>
                <a:gd name="connsiteY15" fmla="*/ 36475 h 37402"/>
                <a:gd name="connsiteX16" fmla="*/ 22971 w 40284"/>
                <a:gd name="connsiteY16" fmla="*/ 37183 h 37402"/>
                <a:gd name="connsiteX17" fmla="*/ 20134 w 40284"/>
                <a:gd name="connsiteY17" fmla="*/ 36757 h 37402"/>
                <a:gd name="connsiteX18" fmla="*/ 33516 w 40284"/>
                <a:gd name="connsiteY18" fmla="*/ 25942 h 37402"/>
                <a:gd name="connsiteX19" fmla="*/ 37351 w 40284"/>
                <a:gd name="connsiteY19" fmla="*/ 23009 h 37402"/>
                <a:gd name="connsiteX20" fmla="*/ 39359 w 40284"/>
                <a:gd name="connsiteY20" fmla="*/ 4701 h 37402"/>
                <a:gd name="connsiteX21" fmla="*/ 20857 w 40284"/>
                <a:gd name="connsiteY21" fmla="*/ 0 h 37402"/>
                <a:gd name="connsiteX0" fmla="*/ 20857 w 41277"/>
                <a:gd name="connsiteY0" fmla="*/ 0 h 37402"/>
                <a:gd name="connsiteX1" fmla="*/ 16200 w 41277"/>
                <a:gd name="connsiteY1" fmla="*/ 830 h 37402"/>
                <a:gd name="connsiteX2" fmla="*/ 16013 w 41277"/>
                <a:gd name="connsiteY2" fmla="*/ 830 h 37402"/>
                <a:gd name="connsiteX3" fmla="*/ 714 w 41277"/>
                <a:gd name="connsiteY3" fmla="*/ 15823 h 37402"/>
                <a:gd name="connsiteX4" fmla="*/ 2413 w 41277"/>
                <a:gd name="connsiteY4" fmla="*/ 21787 h 37402"/>
                <a:gd name="connsiteX5" fmla="*/ 2431 w 41277"/>
                <a:gd name="connsiteY5" fmla="*/ 21551 h 37402"/>
                <a:gd name="connsiteX6" fmla="*/ 2429 w 41277"/>
                <a:gd name="connsiteY6" fmla="*/ 21661 h 37402"/>
                <a:gd name="connsiteX7" fmla="*/ 2559 w 41277"/>
                <a:gd name="connsiteY7" fmla="*/ 21442 h 37402"/>
                <a:gd name="connsiteX8" fmla="*/ 2555 w 41277"/>
                <a:gd name="connsiteY8" fmla="*/ 21663 h 37402"/>
                <a:gd name="connsiteX9" fmla="*/ 2802 w 41277"/>
                <a:gd name="connsiteY9" fmla="*/ 21888 h 37402"/>
                <a:gd name="connsiteX10" fmla="*/ 3237 w 41277"/>
                <a:gd name="connsiteY10" fmla="*/ 22172 h 37402"/>
                <a:gd name="connsiteX11" fmla="*/ 3664 w 41277"/>
                <a:gd name="connsiteY11" fmla="*/ 22898 h 37402"/>
                <a:gd name="connsiteX12" fmla="*/ 4842 w 41277"/>
                <a:gd name="connsiteY12" fmla="*/ 23856 h 37402"/>
                <a:gd name="connsiteX13" fmla="*/ 7316 w 41277"/>
                <a:gd name="connsiteY13" fmla="*/ 26218 h 37402"/>
                <a:gd name="connsiteX14" fmla="*/ 8930 w 41277"/>
                <a:gd name="connsiteY14" fmla="*/ 27460 h 37402"/>
                <a:gd name="connsiteX15" fmla="*/ 19587 w 41277"/>
                <a:gd name="connsiteY15" fmla="*/ 36475 h 37402"/>
                <a:gd name="connsiteX16" fmla="*/ 22971 w 41277"/>
                <a:gd name="connsiteY16" fmla="*/ 37183 h 37402"/>
                <a:gd name="connsiteX17" fmla="*/ 20134 w 41277"/>
                <a:gd name="connsiteY17" fmla="*/ 36757 h 37402"/>
                <a:gd name="connsiteX18" fmla="*/ 33516 w 41277"/>
                <a:gd name="connsiteY18" fmla="*/ 25942 h 37402"/>
                <a:gd name="connsiteX19" fmla="*/ 40560 w 41277"/>
                <a:gd name="connsiteY19" fmla="*/ 16580 h 37402"/>
                <a:gd name="connsiteX20" fmla="*/ 39359 w 41277"/>
                <a:gd name="connsiteY20" fmla="*/ 4701 h 37402"/>
                <a:gd name="connsiteX21" fmla="*/ 20857 w 41277"/>
                <a:gd name="connsiteY21" fmla="*/ 0 h 37402"/>
                <a:gd name="connsiteX0" fmla="*/ 20857 w 41277"/>
                <a:gd name="connsiteY0" fmla="*/ 0 h 37215"/>
                <a:gd name="connsiteX1" fmla="*/ 16200 w 41277"/>
                <a:gd name="connsiteY1" fmla="*/ 830 h 37215"/>
                <a:gd name="connsiteX2" fmla="*/ 16013 w 41277"/>
                <a:gd name="connsiteY2" fmla="*/ 830 h 37215"/>
                <a:gd name="connsiteX3" fmla="*/ 714 w 41277"/>
                <a:gd name="connsiteY3" fmla="*/ 15823 h 37215"/>
                <a:gd name="connsiteX4" fmla="*/ 2413 w 41277"/>
                <a:gd name="connsiteY4" fmla="*/ 21787 h 37215"/>
                <a:gd name="connsiteX5" fmla="*/ 2431 w 41277"/>
                <a:gd name="connsiteY5" fmla="*/ 21551 h 37215"/>
                <a:gd name="connsiteX6" fmla="*/ 2429 w 41277"/>
                <a:gd name="connsiteY6" fmla="*/ 21661 h 37215"/>
                <a:gd name="connsiteX7" fmla="*/ 2559 w 41277"/>
                <a:gd name="connsiteY7" fmla="*/ 21442 h 37215"/>
                <a:gd name="connsiteX8" fmla="*/ 2555 w 41277"/>
                <a:gd name="connsiteY8" fmla="*/ 21663 h 37215"/>
                <a:gd name="connsiteX9" fmla="*/ 2802 w 41277"/>
                <a:gd name="connsiteY9" fmla="*/ 21888 h 37215"/>
                <a:gd name="connsiteX10" fmla="*/ 3237 w 41277"/>
                <a:gd name="connsiteY10" fmla="*/ 22172 h 37215"/>
                <a:gd name="connsiteX11" fmla="*/ 3664 w 41277"/>
                <a:gd name="connsiteY11" fmla="*/ 22898 h 37215"/>
                <a:gd name="connsiteX12" fmla="*/ 4842 w 41277"/>
                <a:gd name="connsiteY12" fmla="*/ 23856 h 37215"/>
                <a:gd name="connsiteX13" fmla="*/ 7316 w 41277"/>
                <a:gd name="connsiteY13" fmla="*/ 26218 h 37215"/>
                <a:gd name="connsiteX14" fmla="*/ 8930 w 41277"/>
                <a:gd name="connsiteY14" fmla="*/ 27460 h 37215"/>
                <a:gd name="connsiteX15" fmla="*/ 19587 w 41277"/>
                <a:gd name="connsiteY15" fmla="*/ 36475 h 37215"/>
                <a:gd name="connsiteX16" fmla="*/ 20148 w 41277"/>
                <a:gd name="connsiteY16" fmla="*/ 36643 h 37215"/>
                <a:gd name="connsiteX17" fmla="*/ 20134 w 41277"/>
                <a:gd name="connsiteY17" fmla="*/ 36757 h 37215"/>
                <a:gd name="connsiteX18" fmla="*/ 33516 w 41277"/>
                <a:gd name="connsiteY18" fmla="*/ 25942 h 37215"/>
                <a:gd name="connsiteX19" fmla="*/ 40560 w 41277"/>
                <a:gd name="connsiteY19" fmla="*/ 16580 h 37215"/>
                <a:gd name="connsiteX20" fmla="*/ 39359 w 41277"/>
                <a:gd name="connsiteY20" fmla="*/ 4701 h 37215"/>
                <a:gd name="connsiteX21" fmla="*/ 20857 w 41277"/>
                <a:gd name="connsiteY21" fmla="*/ 0 h 37215"/>
                <a:gd name="connsiteX0" fmla="*/ 20857 w 41277"/>
                <a:gd name="connsiteY0" fmla="*/ 0 h 38273"/>
                <a:gd name="connsiteX1" fmla="*/ 16200 w 41277"/>
                <a:gd name="connsiteY1" fmla="*/ 830 h 38273"/>
                <a:gd name="connsiteX2" fmla="*/ 16013 w 41277"/>
                <a:gd name="connsiteY2" fmla="*/ 830 h 38273"/>
                <a:gd name="connsiteX3" fmla="*/ 714 w 41277"/>
                <a:gd name="connsiteY3" fmla="*/ 15823 h 38273"/>
                <a:gd name="connsiteX4" fmla="*/ 2413 w 41277"/>
                <a:gd name="connsiteY4" fmla="*/ 21787 h 38273"/>
                <a:gd name="connsiteX5" fmla="*/ 2431 w 41277"/>
                <a:gd name="connsiteY5" fmla="*/ 21551 h 38273"/>
                <a:gd name="connsiteX6" fmla="*/ 2429 w 41277"/>
                <a:gd name="connsiteY6" fmla="*/ 21661 h 38273"/>
                <a:gd name="connsiteX7" fmla="*/ 2559 w 41277"/>
                <a:gd name="connsiteY7" fmla="*/ 21442 h 38273"/>
                <a:gd name="connsiteX8" fmla="*/ 2555 w 41277"/>
                <a:gd name="connsiteY8" fmla="*/ 21663 h 38273"/>
                <a:gd name="connsiteX9" fmla="*/ 2802 w 41277"/>
                <a:gd name="connsiteY9" fmla="*/ 21888 h 38273"/>
                <a:gd name="connsiteX10" fmla="*/ 3237 w 41277"/>
                <a:gd name="connsiteY10" fmla="*/ 22172 h 38273"/>
                <a:gd name="connsiteX11" fmla="*/ 3664 w 41277"/>
                <a:gd name="connsiteY11" fmla="*/ 22898 h 38273"/>
                <a:gd name="connsiteX12" fmla="*/ 4842 w 41277"/>
                <a:gd name="connsiteY12" fmla="*/ 23856 h 38273"/>
                <a:gd name="connsiteX13" fmla="*/ 7316 w 41277"/>
                <a:gd name="connsiteY13" fmla="*/ 26218 h 38273"/>
                <a:gd name="connsiteX14" fmla="*/ 8930 w 41277"/>
                <a:gd name="connsiteY14" fmla="*/ 27460 h 38273"/>
                <a:gd name="connsiteX15" fmla="*/ 19587 w 41277"/>
                <a:gd name="connsiteY15" fmla="*/ 36475 h 38273"/>
                <a:gd name="connsiteX16" fmla="*/ 20148 w 41277"/>
                <a:gd name="connsiteY16" fmla="*/ 36643 h 38273"/>
                <a:gd name="connsiteX17" fmla="*/ 19858 w 41277"/>
                <a:gd name="connsiteY17" fmla="*/ 38273 h 38273"/>
                <a:gd name="connsiteX18" fmla="*/ 33516 w 41277"/>
                <a:gd name="connsiteY18" fmla="*/ 25942 h 38273"/>
                <a:gd name="connsiteX19" fmla="*/ 40560 w 41277"/>
                <a:gd name="connsiteY19" fmla="*/ 16580 h 38273"/>
                <a:gd name="connsiteX20" fmla="*/ 39359 w 41277"/>
                <a:gd name="connsiteY20" fmla="*/ 4701 h 38273"/>
                <a:gd name="connsiteX21" fmla="*/ 20857 w 41277"/>
                <a:gd name="connsiteY21" fmla="*/ 0 h 38273"/>
                <a:gd name="connsiteX0" fmla="*/ 20857 w 41277"/>
                <a:gd name="connsiteY0" fmla="*/ 0 h 38273"/>
                <a:gd name="connsiteX1" fmla="*/ 16200 w 41277"/>
                <a:gd name="connsiteY1" fmla="*/ 830 h 38273"/>
                <a:gd name="connsiteX2" fmla="*/ 16013 w 41277"/>
                <a:gd name="connsiteY2" fmla="*/ 830 h 38273"/>
                <a:gd name="connsiteX3" fmla="*/ 714 w 41277"/>
                <a:gd name="connsiteY3" fmla="*/ 15823 h 38273"/>
                <a:gd name="connsiteX4" fmla="*/ 2413 w 41277"/>
                <a:gd name="connsiteY4" fmla="*/ 21787 h 38273"/>
                <a:gd name="connsiteX5" fmla="*/ 2431 w 41277"/>
                <a:gd name="connsiteY5" fmla="*/ 21551 h 38273"/>
                <a:gd name="connsiteX6" fmla="*/ 2429 w 41277"/>
                <a:gd name="connsiteY6" fmla="*/ 21661 h 38273"/>
                <a:gd name="connsiteX7" fmla="*/ 2559 w 41277"/>
                <a:gd name="connsiteY7" fmla="*/ 21442 h 38273"/>
                <a:gd name="connsiteX8" fmla="*/ 2555 w 41277"/>
                <a:gd name="connsiteY8" fmla="*/ 21663 h 38273"/>
                <a:gd name="connsiteX9" fmla="*/ 2802 w 41277"/>
                <a:gd name="connsiteY9" fmla="*/ 21888 h 38273"/>
                <a:gd name="connsiteX10" fmla="*/ 3237 w 41277"/>
                <a:gd name="connsiteY10" fmla="*/ 22172 h 38273"/>
                <a:gd name="connsiteX11" fmla="*/ 3664 w 41277"/>
                <a:gd name="connsiteY11" fmla="*/ 22898 h 38273"/>
                <a:gd name="connsiteX12" fmla="*/ 4842 w 41277"/>
                <a:gd name="connsiteY12" fmla="*/ 23856 h 38273"/>
                <a:gd name="connsiteX13" fmla="*/ 7316 w 41277"/>
                <a:gd name="connsiteY13" fmla="*/ 26218 h 38273"/>
                <a:gd name="connsiteX14" fmla="*/ 8930 w 41277"/>
                <a:gd name="connsiteY14" fmla="*/ 27460 h 38273"/>
                <a:gd name="connsiteX15" fmla="*/ 16468 w 41277"/>
                <a:gd name="connsiteY15" fmla="*/ 35624 h 38273"/>
                <a:gd name="connsiteX16" fmla="*/ 19587 w 41277"/>
                <a:gd name="connsiteY16" fmla="*/ 36475 h 38273"/>
                <a:gd name="connsiteX17" fmla="*/ 20148 w 41277"/>
                <a:gd name="connsiteY17" fmla="*/ 36643 h 38273"/>
                <a:gd name="connsiteX18" fmla="*/ 19858 w 41277"/>
                <a:gd name="connsiteY18" fmla="*/ 38273 h 38273"/>
                <a:gd name="connsiteX19" fmla="*/ 33516 w 41277"/>
                <a:gd name="connsiteY19" fmla="*/ 25942 h 38273"/>
                <a:gd name="connsiteX20" fmla="*/ 40560 w 41277"/>
                <a:gd name="connsiteY20" fmla="*/ 16580 h 38273"/>
                <a:gd name="connsiteX21" fmla="*/ 39359 w 41277"/>
                <a:gd name="connsiteY21" fmla="*/ 4701 h 38273"/>
                <a:gd name="connsiteX22" fmla="*/ 20857 w 41277"/>
                <a:gd name="connsiteY22" fmla="*/ 0 h 38273"/>
                <a:gd name="connsiteX0" fmla="*/ 20857 w 41277"/>
                <a:gd name="connsiteY0" fmla="*/ 0 h 38273"/>
                <a:gd name="connsiteX1" fmla="*/ 16200 w 41277"/>
                <a:gd name="connsiteY1" fmla="*/ 830 h 38273"/>
                <a:gd name="connsiteX2" fmla="*/ 16013 w 41277"/>
                <a:gd name="connsiteY2" fmla="*/ 830 h 38273"/>
                <a:gd name="connsiteX3" fmla="*/ 714 w 41277"/>
                <a:gd name="connsiteY3" fmla="*/ 15823 h 38273"/>
                <a:gd name="connsiteX4" fmla="*/ 2413 w 41277"/>
                <a:gd name="connsiteY4" fmla="*/ 21787 h 38273"/>
                <a:gd name="connsiteX5" fmla="*/ 2431 w 41277"/>
                <a:gd name="connsiteY5" fmla="*/ 21551 h 38273"/>
                <a:gd name="connsiteX6" fmla="*/ 2429 w 41277"/>
                <a:gd name="connsiteY6" fmla="*/ 21661 h 38273"/>
                <a:gd name="connsiteX7" fmla="*/ 2559 w 41277"/>
                <a:gd name="connsiteY7" fmla="*/ 21442 h 38273"/>
                <a:gd name="connsiteX8" fmla="*/ 2555 w 41277"/>
                <a:gd name="connsiteY8" fmla="*/ 21663 h 38273"/>
                <a:gd name="connsiteX9" fmla="*/ 2802 w 41277"/>
                <a:gd name="connsiteY9" fmla="*/ 21888 h 38273"/>
                <a:gd name="connsiteX10" fmla="*/ 3237 w 41277"/>
                <a:gd name="connsiteY10" fmla="*/ 22172 h 38273"/>
                <a:gd name="connsiteX11" fmla="*/ 3664 w 41277"/>
                <a:gd name="connsiteY11" fmla="*/ 22898 h 38273"/>
                <a:gd name="connsiteX12" fmla="*/ 4842 w 41277"/>
                <a:gd name="connsiteY12" fmla="*/ 23856 h 38273"/>
                <a:gd name="connsiteX13" fmla="*/ 7316 w 41277"/>
                <a:gd name="connsiteY13" fmla="*/ 26218 h 38273"/>
                <a:gd name="connsiteX14" fmla="*/ 8930 w 41277"/>
                <a:gd name="connsiteY14" fmla="*/ 27460 h 38273"/>
                <a:gd name="connsiteX15" fmla="*/ 16468 w 41277"/>
                <a:gd name="connsiteY15" fmla="*/ 35624 h 38273"/>
                <a:gd name="connsiteX16" fmla="*/ 19587 w 41277"/>
                <a:gd name="connsiteY16" fmla="*/ 36475 h 38273"/>
                <a:gd name="connsiteX17" fmla="*/ 19062 w 41277"/>
                <a:gd name="connsiteY17" fmla="*/ 37829 h 38273"/>
                <a:gd name="connsiteX18" fmla="*/ 19858 w 41277"/>
                <a:gd name="connsiteY18" fmla="*/ 38273 h 38273"/>
                <a:gd name="connsiteX19" fmla="*/ 33516 w 41277"/>
                <a:gd name="connsiteY19" fmla="*/ 25942 h 38273"/>
                <a:gd name="connsiteX20" fmla="*/ 40560 w 41277"/>
                <a:gd name="connsiteY20" fmla="*/ 16580 h 38273"/>
                <a:gd name="connsiteX21" fmla="*/ 39359 w 41277"/>
                <a:gd name="connsiteY21" fmla="*/ 4701 h 38273"/>
                <a:gd name="connsiteX22" fmla="*/ 20857 w 41277"/>
                <a:gd name="connsiteY22" fmla="*/ 0 h 38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41277" h="38273" extrusionOk="0">
                  <a:moveTo>
                    <a:pt x="20857" y="0"/>
                  </a:moveTo>
                  <a:cubicBezTo>
                    <a:pt x="18680" y="0"/>
                    <a:pt x="16976" y="268"/>
                    <a:pt x="16200" y="830"/>
                  </a:cubicBezTo>
                  <a:lnTo>
                    <a:pt x="16013" y="830"/>
                  </a:lnTo>
                  <a:cubicBezTo>
                    <a:pt x="13637" y="4135"/>
                    <a:pt x="2981" y="12330"/>
                    <a:pt x="714" y="15823"/>
                  </a:cubicBezTo>
                  <a:cubicBezTo>
                    <a:pt x="-1553" y="19316"/>
                    <a:pt x="2290" y="20549"/>
                    <a:pt x="2413" y="21787"/>
                  </a:cubicBezTo>
                  <a:cubicBezTo>
                    <a:pt x="2536" y="23025"/>
                    <a:pt x="2428" y="21572"/>
                    <a:pt x="2431" y="21551"/>
                  </a:cubicBezTo>
                  <a:cubicBezTo>
                    <a:pt x="2434" y="21530"/>
                    <a:pt x="2245" y="21963"/>
                    <a:pt x="2429" y="21661"/>
                  </a:cubicBezTo>
                  <a:cubicBezTo>
                    <a:pt x="2613" y="21359"/>
                    <a:pt x="2409" y="21624"/>
                    <a:pt x="2559" y="21442"/>
                  </a:cubicBezTo>
                  <a:cubicBezTo>
                    <a:pt x="2710" y="21260"/>
                    <a:pt x="2321" y="21826"/>
                    <a:pt x="2555" y="21663"/>
                  </a:cubicBezTo>
                  <a:cubicBezTo>
                    <a:pt x="2789" y="21500"/>
                    <a:pt x="2547" y="22069"/>
                    <a:pt x="2802" y="21888"/>
                  </a:cubicBezTo>
                  <a:cubicBezTo>
                    <a:pt x="3057" y="21707"/>
                    <a:pt x="2942" y="22260"/>
                    <a:pt x="3237" y="22172"/>
                  </a:cubicBezTo>
                  <a:cubicBezTo>
                    <a:pt x="3532" y="22084"/>
                    <a:pt x="3157" y="23057"/>
                    <a:pt x="3664" y="22898"/>
                  </a:cubicBezTo>
                  <a:cubicBezTo>
                    <a:pt x="4171" y="22739"/>
                    <a:pt x="3902" y="23621"/>
                    <a:pt x="4842" y="23856"/>
                  </a:cubicBezTo>
                  <a:cubicBezTo>
                    <a:pt x="5588" y="24473"/>
                    <a:pt x="6668" y="25516"/>
                    <a:pt x="7316" y="26218"/>
                  </a:cubicBezTo>
                  <a:cubicBezTo>
                    <a:pt x="7964" y="26920"/>
                    <a:pt x="7267" y="26027"/>
                    <a:pt x="8930" y="27460"/>
                  </a:cubicBezTo>
                  <a:cubicBezTo>
                    <a:pt x="10593" y="28893"/>
                    <a:pt x="14692" y="34122"/>
                    <a:pt x="16468" y="35624"/>
                  </a:cubicBezTo>
                  <a:cubicBezTo>
                    <a:pt x="18244" y="37126"/>
                    <a:pt x="19112" y="36170"/>
                    <a:pt x="19587" y="36475"/>
                  </a:cubicBezTo>
                  <a:cubicBezTo>
                    <a:pt x="20062" y="36780"/>
                    <a:pt x="18762" y="37724"/>
                    <a:pt x="19062" y="37829"/>
                  </a:cubicBezTo>
                  <a:cubicBezTo>
                    <a:pt x="19178" y="37829"/>
                    <a:pt x="19733" y="38273"/>
                    <a:pt x="19858" y="38273"/>
                  </a:cubicBezTo>
                  <a:cubicBezTo>
                    <a:pt x="21759" y="36586"/>
                    <a:pt x="30647" y="28233"/>
                    <a:pt x="33516" y="25942"/>
                  </a:cubicBezTo>
                  <a:cubicBezTo>
                    <a:pt x="36385" y="23651"/>
                    <a:pt x="39730" y="20307"/>
                    <a:pt x="40560" y="16580"/>
                  </a:cubicBezTo>
                  <a:cubicBezTo>
                    <a:pt x="41390" y="12853"/>
                    <a:pt x="42020" y="9826"/>
                    <a:pt x="39359" y="4701"/>
                  </a:cubicBezTo>
                  <a:cubicBezTo>
                    <a:pt x="35157" y="1748"/>
                    <a:pt x="26450" y="0"/>
                    <a:pt x="20857" y="0"/>
                  </a:cubicBezTo>
                  <a:close/>
                </a:path>
              </a:pathLst>
            </a:custGeom>
            <a:solidFill>
              <a:srgbClr val="FFCAA8">
                <a:alpha val="638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662;p71">
              <a:extLst>
                <a:ext uri="{FF2B5EF4-FFF2-40B4-BE49-F238E27FC236}">
                  <a16:creationId xmlns:a16="http://schemas.microsoft.com/office/drawing/2014/main" id="{98442691-DE60-4079-8896-D91DF0BE20CD}"/>
                </a:ext>
              </a:extLst>
            </p:cNvPr>
            <p:cNvSpPr/>
            <p:nvPr/>
          </p:nvSpPr>
          <p:spPr>
            <a:xfrm rot="2642090">
              <a:off x="995613" y="2925488"/>
              <a:ext cx="4214190" cy="4629628"/>
            </a:xfrm>
            <a:custGeom>
              <a:avLst/>
              <a:gdLst/>
              <a:ahLst/>
              <a:cxnLst/>
              <a:rect l="l" t="t" r="r" b="b"/>
              <a:pathLst>
                <a:path w="37665" h="36133" extrusionOk="0">
                  <a:moveTo>
                    <a:pt x="19735" y="0"/>
                  </a:moveTo>
                  <a:cubicBezTo>
                    <a:pt x="18100" y="0"/>
                    <a:pt x="16420" y="442"/>
                    <a:pt x="14747" y="1433"/>
                  </a:cubicBezTo>
                  <a:cubicBezTo>
                    <a:pt x="9743" y="4403"/>
                    <a:pt x="3542" y="14627"/>
                    <a:pt x="4104" y="17357"/>
                  </a:cubicBezTo>
                  <a:cubicBezTo>
                    <a:pt x="1" y="26135"/>
                    <a:pt x="10224" y="33522"/>
                    <a:pt x="17227" y="35770"/>
                  </a:cubicBezTo>
                  <a:cubicBezTo>
                    <a:pt x="18004" y="36018"/>
                    <a:pt x="18780" y="36133"/>
                    <a:pt x="19549" y="36133"/>
                  </a:cubicBezTo>
                  <a:cubicBezTo>
                    <a:pt x="25569" y="36133"/>
                    <a:pt x="31154" y="29115"/>
                    <a:pt x="33401" y="24511"/>
                  </a:cubicBezTo>
                  <a:cubicBezTo>
                    <a:pt x="37665" y="15747"/>
                    <a:pt x="29494" y="0"/>
                    <a:pt x="19735" y="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  <a:alpha val="575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662;p71">
              <a:extLst>
                <a:ext uri="{FF2B5EF4-FFF2-40B4-BE49-F238E27FC236}">
                  <a16:creationId xmlns:a16="http://schemas.microsoft.com/office/drawing/2014/main" id="{75E71B9B-2751-40F3-BDB8-89CFFD247A20}"/>
                </a:ext>
              </a:extLst>
            </p:cNvPr>
            <p:cNvSpPr/>
            <p:nvPr/>
          </p:nvSpPr>
          <p:spPr>
            <a:xfrm rot="2642090">
              <a:off x="477882" y="2884865"/>
              <a:ext cx="4328512" cy="3645759"/>
            </a:xfrm>
            <a:custGeom>
              <a:avLst/>
              <a:gdLst/>
              <a:ahLst/>
              <a:cxnLst/>
              <a:rect l="l" t="t" r="r" b="b"/>
              <a:pathLst>
                <a:path w="37665" h="36133" extrusionOk="0">
                  <a:moveTo>
                    <a:pt x="19735" y="0"/>
                  </a:moveTo>
                  <a:cubicBezTo>
                    <a:pt x="18100" y="0"/>
                    <a:pt x="16420" y="442"/>
                    <a:pt x="14747" y="1433"/>
                  </a:cubicBezTo>
                  <a:cubicBezTo>
                    <a:pt x="9743" y="4403"/>
                    <a:pt x="3542" y="14627"/>
                    <a:pt x="4104" y="17357"/>
                  </a:cubicBezTo>
                  <a:cubicBezTo>
                    <a:pt x="1" y="26135"/>
                    <a:pt x="10224" y="33522"/>
                    <a:pt x="17227" y="35770"/>
                  </a:cubicBezTo>
                  <a:cubicBezTo>
                    <a:pt x="18004" y="36018"/>
                    <a:pt x="18780" y="36133"/>
                    <a:pt x="19549" y="36133"/>
                  </a:cubicBezTo>
                  <a:cubicBezTo>
                    <a:pt x="25569" y="36133"/>
                    <a:pt x="31154" y="29115"/>
                    <a:pt x="33401" y="24511"/>
                  </a:cubicBezTo>
                  <a:cubicBezTo>
                    <a:pt x="37665" y="15747"/>
                    <a:pt x="29494" y="0"/>
                    <a:pt x="19735" y="0"/>
                  </a:cubicBezTo>
                  <a:close/>
                </a:path>
              </a:pathLst>
            </a:custGeom>
            <a:solidFill>
              <a:srgbClr val="F7BCAF">
                <a:alpha val="575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pic>
          <p:nvPicPr>
            <p:cNvPr id="38" name="Picture 37" descr="Diagram&#10;&#10;Description automatically generated">
              <a:extLst>
                <a:ext uri="{FF2B5EF4-FFF2-40B4-BE49-F238E27FC236}">
                  <a16:creationId xmlns:a16="http://schemas.microsoft.com/office/drawing/2014/main" id="{0FD81985-188D-473F-B6D3-1547330DE0C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2465" y="3125973"/>
              <a:ext cx="3965484" cy="2739696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39" name="Google Shape;301;p34">
              <a:extLst>
                <a:ext uri="{FF2B5EF4-FFF2-40B4-BE49-F238E27FC236}">
                  <a16:creationId xmlns:a16="http://schemas.microsoft.com/office/drawing/2014/main" id="{BEB54D9D-8B41-4BCD-A003-9910D2962549}"/>
                </a:ext>
              </a:extLst>
            </p:cNvPr>
            <p:cNvSpPr/>
            <p:nvPr/>
          </p:nvSpPr>
          <p:spPr>
            <a:xfrm>
              <a:off x="680969" y="3160313"/>
              <a:ext cx="4044798" cy="2776910"/>
            </a:xfrm>
            <a:custGeom>
              <a:avLst/>
              <a:gdLst>
                <a:gd name="connsiteX0" fmla="*/ 2604617 w 4044798"/>
                <a:gd name="connsiteY0" fmla="*/ 129 h 2776910"/>
                <a:gd name="connsiteX1" fmla="*/ 2434666 w 4044798"/>
                <a:gd name="connsiteY1" fmla="*/ 14200 h 2776910"/>
                <a:gd name="connsiteX2" fmla="*/ 1909450 w 4044798"/>
                <a:gd name="connsiteY2" fmla="*/ 160082 h 2776910"/>
                <a:gd name="connsiteX3" fmla="*/ 255218 w 4044798"/>
                <a:gd name="connsiteY3" fmla="*/ 1019233 h 2776910"/>
                <a:gd name="connsiteX4" fmla="*/ 1197746 w 4044798"/>
                <a:gd name="connsiteY4" fmla="*/ 2661624 h 2776910"/>
                <a:gd name="connsiteX5" fmla="*/ 1893733 w 4044798"/>
                <a:gd name="connsiteY5" fmla="*/ 2776780 h 2776910"/>
                <a:gd name="connsiteX6" fmla="*/ 3391855 w 4044798"/>
                <a:gd name="connsiteY6" fmla="*/ 2245669 h 2776910"/>
                <a:gd name="connsiteX7" fmla="*/ 4005506 w 4044798"/>
                <a:gd name="connsiteY7" fmla="*/ 1321711 h 2776910"/>
                <a:gd name="connsiteX8" fmla="*/ 3568608 w 4044798"/>
                <a:gd name="connsiteY8" fmla="*/ 414019 h 2776910"/>
                <a:gd name="connsiteX9" fmla="*/ 2604617 w 4044798"/>
                <a:gd name="connsiteY9" fmla="*/ 129 h 27769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44798" h="2776910" extrusionOk="0">
                  <a:moveTo>
                    <a:pt x="2604617" y="129"/>
                  </a:moveTo>
                  <a:cubicBezTo>
                    <a:pt x="2547425" y="-567"/>
                    <a:pt x="2485853" y="6874"/>
                    <a:pt x="2434666" y="14200"/>
                  </a:cubicBezTo>
                  <a:cubicBezTo>
                    <a:pt x="2274808" y="50136"/>
                    <a:pt x="2071829" y="95574"/>
                    <a:pt x="1909450" y="160082"/>
                  </a:cubicBezTo>
                  <a:cubicBezTo>
                    <a:pt x="1160070" y="305904"/>
                    <a:pt x="446440" y="507974"/>
                    <a:pt x="255218" y="1019233"/>
                  </a:cubicBezTo>
                  <a:cubicBezTo>
                    <a:pt x="-108674" y="1727007"/>
                    <a:pt x="597218" y="2456435"/>
                    <a:pt x="1197746" y="2661624"/>
                  </a:cubicBezTo>
                  <a:cubicBezTo>
                    <a:pt x="1462559" y="2744411"/>
                    <a:pt x="1669331" y="2752222"/>
                    <a:pt x="1893733" y="2776780"/>
                  </a:cubicBezTo>
                  <a:cubicBezTo>
                    <a:pt x="2293589" y="2756218"/>
                    <a:pt x="2941401" y="2610074"/>
                    <a:pt x="3391855" y="2245669"/>
                  </a:cubicBezTo>
                  <a:cubicBezTo>
                    <a:pt x="3663050" y="1941610"/>
                    <a:pt x="3901407" y="1792479"/>
                    <a:pt x="4005506" y="1321711"/>
                  </a:cubicBezTo>
                  <a:cubicBezTo>
                    <a:pt x="4070517" y="952623"/>
                    <a:pt x="3846488" y="639816"/>
                    <a:pt x="3568608" y="414019"/>
                  </a:cubicBezTo>
                  <a:cubicBezTo>
                    <a:pt x="3248939" y="174389"/>
                    <a:pt x="2990406" y="26434"/>
                    <a:pt x="2604617" y="129"/>
                  </a:cubicBezTo>
                  <a:close/>
                </a:path>
              </a:pathLst>
            </a:custGeom>
            <a:noFill/>
            <a:ln w="76200" cap="flat" cmpd="sng">
              <a:solidFill>
                <a:schemeClr val="accent6">
                  <a:lumMod val="50000"/>
                </a:schemeClr>
              </a:solidFill>
              <a:prstDash val="solid"/>
              <a:round/>
              <a:headEnd type="none" w="sm" len="sm"/>
              <a:tailEnd type="none" w="sm" len="sm"/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4486" h="21510" extrusionOk="0">
                          <a:moveTo>
                            <a:pt x="22207" y="1"/>
                          </a:moveTo>
                          <a:cubicBezTo>
                            <a:pt x="21729" y="1"/>
                            <a:pt x="21245" y="36"/>
                            <a:pt x="20758" y="110"/>
                          </a:cubicBezTo>
                          <a:cubicBezTo>
                            <a:pt x="19252" y="361"/>
                            <a:pt x="17745" y="738"/>
                            <a:pt x="16280" y="1240"/>
                          </a:cubicBezTo>
                          <a:cubicBezTo>
                            <a:pt x="10881" y="1491"/>
                            <a:pt x="4018" y="2872"/>
                            <a:pt x="2176" y="7895"/>
                          </a:cubicBezTo>
                          <a:cubicBezTo>
                            <a:pt x="0" y="13838"/>
                            <a:pt x="4897" y="18943"/>
                            <a:pt x="10212" y="20617"/>
                          </a:cubicBezTo>
                          <a:cubicBezTo>
                            <a:pt x="12124" y="21221"/>
                            <a:pt x="14131" y="21509"/>
                            <a:pt x="16146" y="21509"/>
                          </a:cubicBezTo>
                          <a:cubicBezTo>
                            <a:pt x="20700" y="21509"/>
                            <a:pt x="25292" y="20035"/>
                            <a:pt x="28919" y="17395"/>
                          </a:cubicBezTo>
                          <a:cubicBezTo>
                            <a:pt x="31305" y="15679"/>
                            <a:pt x="33732" y="13293"/>
                            <a:pt x="34151" y="10238"/>
                          </a:cubicBezTo>
                          <a:cubicBezTo>
                            <a:pt x="34485" y="7267"/>
                            <a:pt x="32644" y="4923"/>
                            <a:pt x="30426" y="3207"/>
                          </a:cubicBezTo>
                          <a:cubicBezTo>
                            <a:pt x="28042" y="1401"/>
                            <a:pt x="25222" y="1"/>
                            <a:pt x="22207" y="1"/>
                          </a:cubicBezTo>
                          <a:close/>
                        </a:path>
                      </a:pathLst>
                    </a:custGeom>
                    <ask:type>
                      <ask:lineSketchFreehand/>
                    </ask:type>
                  </ask:lineSketchStyleProps>
                </a:ext>
              </a:extLst>
            </a:ln>
            <a:effectLst>
              <a:glow rad="228600">
                <a:schemeClr val="accent2">
                  <a:satMod val="175000"/>
                  <a:alpha val="40000"/>
                </a:schemeClr>
              </a:glo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135877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1F8F9-6C3A-4879-9C9C-106C83117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E017F0-6DD9-4E24-880B-0ACD880B6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B78BB5-7B30-4F25-86C2-A43259FC5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5281-294D-4A1C-9BE3-EFFF7D6CBD92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FA4B18-5AAA-476B-8923-0BBA9BB5C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7A162-37E5-4DEB-B627-A843FF7F4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26B1-DD8C-4A35-B1C7-4494D326F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650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AEB0A1-0C8C-4CA2-B68A-1BF6713491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128A0C-FA88-4EA4-A122-FF844B9296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0BF213-0D7B-49DF-B0E4-A2387225C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5281-294D-4A1C-9BE3-EFFF7D6CBD92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143D3-4D32-4DE8-9303-FC5B4FDBC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B7FBE-2AE4-496C-87FF-8D801DD02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26B1-DD8C-4A35-B1C7-4494D326F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214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9D8EE-8592-4349-A11E-B2AEFBBAD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8D55FA-E273-4928-A39A-56153A8D7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26D60C-B7EA-418C-AE67-0D2EFB0D4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5281-294D-4A1C-9BE3-EFFF7D6CBD92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F3AF5D-6F2F-45C4-96D8-2A921AEF3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106834-2597-4353-8137-6ABE0FF9B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26B1-DD8C-4A35-B1C7-4494D326F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808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56268-3E64-488D-A0E0-8405542DB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A7A91B-D579-4B14-BC68-F6C98DC5A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4C4DFD-2877-4B5F-884B-8B3B964CF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5281-294D-4A1C-9BE3-EFFF7D6CBD92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AA3F57-0F62-4766-8D70-D815AA934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82A691-8572-418E-8BDF-4122D1DB4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26B1-DD8C-4A35-B1C7-4494D326F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420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55EC6-ED29-46B6-83A6-760AC0BE9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D83C3-226F-4701-9E8E-4EE33B1312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975029-B396-4D10-95BE-EBA4C1B909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E338E9-F941-419B-A63D-75A17D848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5281-294D-4A1C-9BE3-EFFF7D6CBD92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775228-5C86-4F63-B173-4911DFDF5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946152-0860-4769-BB0D-69BEFCAB4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26B1-DD8C-4A35-B1C7-4494D326F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6328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FCF8A-8263-440D-91C0-B916E22B6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9CDDD2-2A42-40D2-B5CF-B427F0571E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EDE207-3EF5-4BC4-B615-71C932B06C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DEF4B7-6E2F-4B6B-BECB-860315BA8D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9F165F-69FA-4808-825F-0BFD926D95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295AC2-5E94-47E2-9875-8B090BE25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5281-294D-4A1C-9BE3-EFFF7D6CBD92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01FF35-DBB6-484D-A435-BE3E762A1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134E8A-D52D-4C2F-84AD-8EA0FA06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26B1-DD8C-4A35-B1C7-4494D326F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684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31870-82FB-4087-BE2F-D7C044898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1DC71C-2C35-400A-B374-CE46D7A63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5281-294D-4A1C-9BE3-EFFF7D6CBD92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F14E6F-8AFC-4C87-97D8-C3D7BAD50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D89E9C-A136-4958-A451-7BEBCC251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26B1-DD8C-4A35-B1C7-4494D326F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470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85B264-1479-4419-8DFA-C91D33953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5281-294D-4A1C-9BE3-EFFF7D6CBD92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40F182-1BF9-4BD7-9557-E71FAA4FA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31734F-151B-4307-A5E3-EC7082BBB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26B1-DD8C-4A35-B1C7-4494D326FD32}" type="slidenum">
              <a:rPr lang="en-GB" smtClean="0"/>
              <a:t>‹#›</a:t>
            </a:fld>
            <a:endParaRPr lang="en-GB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6C0CB51-2D76-4B41-BC1B-874DAA918280}"/>
              </a:ext>
            </a:extLst>
          </p:cNvPr>
          <p:cNvGrpSpPr/>
          <p:nvPr userDrawn="1"/>
        </p:nvGrpSpPr>
        <p:grpSpPr>
          <a:xfrm>
            <a:off x="-258154" y="5046520"/>
            <a:ext cx="2467954" cy="2142819"/>
            <a:chOff x="-920711" y="2884865"/>
            <a:chExt cx="6130514" cy="5316102"/>
          </a:xfrm>
        </p:grpSpPr>
        <p:sp>
          <p:nvSpPr>
            <p:cNvPr id="12" name="Google Shape;1661;p71">
              <a:extLst>
                <a:ext uri="{FF2B5EF4-FFF2-40B4-BE49-F238E27FC236}">
                  <a16:creationId xmlns:a16="http://schemas.microsoft.com/office/drawing/2014/main" id="{F74CF1D9-6E6E-4AD7-B6FA-7CD494BB9D2A}"/>
                </a:ext>
              </a:extLst>
            </p:cNvPr>
            <p:cNvSpPr/>
            <p:nvPr/>
          </p:nvSpPr>
          <p:spPr>
            <a:xfrm rot="2642090">
              <a:off x="-920711" y="2933314"/>
              <a:ext cx="5160550" cy="5267653"/>
            </a:xfrm>
            <a:custGeom>
              <a:avLst/>
              <a:gdLst>
                <a:gd name="connsiteX0" fmla="*/ 18717 w 42376"/>
                <a:gd name="connsiteY0" fmla="*/ 0 h 37192"/>
                <a:gd name="connsiteX1" fmla="*/ 14060 w 42376"/>
                <a:gd name="connsiteY1" fmla="*/ 830 h 37192"/>
                <a:gd name="connsiteX2" fmla="*/ 13873 w 42376"/>
                <a:gd name="connsiteY2" fmla="*/ 830 h 37192"/>
                <a:gd name="connsiteX3" fmla="*/ 184 w 42376"/>
                <a:gd name="connsiteY3" fmla="*/ 23170 h 37192"/>
                <a:gd name="connsiteX4" fmla="*/ 20831 w 42376"/>
                <a:gd name="connsiteY4" fmla="*/ 37183 h 37192"/>
                <a:gd name="connsiteX5" fmla="*/ 21197 w 42376"/>
                <a:gd name="connsiteY5" fmla="*/ 37192 h 37192"/>
                <a:gd name="connsiteX6" fmla="*/ 37219 w 42376"/>
                <a:gd name="connsiteY6" fmla="*/ 4701 h 37192"/>
                <a:gd name="connsiteX7" fmla="*/ 18717 w 42376"/>
                <a:gd name="connsiteY7" fmla="*/ 0 h 37192"/>
                <a:gd name="connsiteX0" fmla="*/ 18895 w 42554"/>
                <a:gd name="connsiteY0" fmla="*/ 0 h 37192"/>
                <a:gd name="connsiteX1" fmla="*/ 14238 w 42554"/>
                <a:gd name="connsiteY1" fmla="*/ 830 h 37192"/>
                <a:gd name="connsiteX2" fmla="*/ 14051 w 42554"/>
                <a:gd name="connsiteY2" fmla="*/ 830 h 37192"/>
                <a:gd name="connsiteX3" fmla="*/ 362 w 42554"/>
                <a:gd name="connsiteY3" fmla="*/ 23170 h 37192"/>
                <a:gd name="connsiteX4" fmla="*/ 6767 w 42554"/>
                <a:gd name="connsiteY4" fmla="*/ 28066 h 37192"/>
                <a:gd name="connsiteX5" fmla="*/ 21009 w 42554"/>
                <a:gd name="connsiteY5" fmla="*/ 37183 h 37192"/>
                <a:gd name="connsiteX6" fmla="*/ 21375 w 42554"/>
                <a:gd name="connsiteY6" fmla="*/ 37192 h 37192"/>
                <a:gd name="connsiteX7" fmla="*/ 37397 w 42554"/>
                <a:gd name="connsiteY7" fmla="*/ 4701 h 37192"/>
                <a:gd name="connsiteX8" fmla="*/ 18895 w 42554"/>
                <a:gd name="connsiteY8" fmla="*/ 0 h 37192"/>
                <a:gd name="connsiteX0" fmla="*/ 19252 w 42911"/>
                <a:gd name="connsiteY0" fmla="*/ 0 h 37192"/>
                <a:gd name="connsiteX1" fmla="*/ 14595 w 42911"/>
                <a:gd name="connsiteY1" fmla="*/ 830 h 37192"/>
                <a:gd name="connsiteX2" fmla="*/ 14408 w 42911"/>
                <a:gd name="connsiteY2" fmla="*/ 830 h 37192"/>
                <a:gd name="connsiteX3" fmla="*/ 719 w 42911"/>
                <a:gd name="connsiteY3" fmla="*/ 23170 h 37192"/>
                <a:gd name="connsiteX4" fmla="*/ 3237 w 42911"/>
                <a:gd name="connsiteY4" fmla="*/ 23856 h 37192"/>
                <a:gd name="connsiteX5" fmla="*/ 7124 w 42911"/>
                <a:gd name="connsiteY5" fmla="*/ 28066 h 37192"/>
                <a:gd name="connsiteX6" fmla="*/ 21366 w 42911"/>
                <a:gd name="connsiteY6" fmla="*/ 37183 h 37192"/>
                <a:gd name="connsiteX7" fmla="*/ 21732 w 42911"/>
                <a:gd name="connsiteY7" fmla="*/ 37192 h 37192"/>
                <a:gd name="connsiteX8" fmla="*/ 37754 w 42911"/>
                <a:gd name="connsiteY8" fmla="*/ 4701 h 37192"/>
                <a:gd name="connsiteX9" fmla="*/ 19252 w 42911"/>
                <a:gd name="connsiteY9" fmla="*/ 0 h 37192"/>
                <a:gd name="connsiteX0" fmla="*/ 19252 w 42911"/>
                <a:gd name="connsiteY0" fmla="*/ 0 h 37192"/>
                <a:gd name="connsiteX1" fmla="*/ 14595 w 42911"/>
                <a:gd name="connsiteY1" fmla="*/ 830 h 37192"/>
                <a:gd name="connsiteX2" fmla="*/ 14408 w 42911"/>
                <a:gd name="connsiteY2" fmla="*/ 830 h 37192"/>
                <a:gd name="connsiteX3" fmla="*/ 719 w 42911"/>
                <a:gd name="connsiteY3" fmla="*/ 23170 h 37192"/>
                <a:gd name="connsiteX4" fmla="*/ 3237 w 42911"/>
                <a:gd name="connsiteY4" fmla="*/ 23856 h 37192"/>
                <a:gd name="connsiteX5" fmla="*/ 5711 w 42911"/>
                <a:gd name="connsiteY5" fmla="*/ 26218 h 37192"/>
                <a:gd name="connsiteX6" fmla="*/ 7124 w 42911"/>
                <a:gd name="connsiteY6" fmla="*/ 28066 h 37192"/>
                <a:gd name="connsiteX7" fmla="*/ 21366 w 42911"/>
                <a:gd name="connsiteY7" fmla="*/ 37183 h 37192"/>
                <a:gd name="connsiteX8" fmla="*/ 21732 w 42911"/>
                <a:gd name="connsiteY8" fmla="*/ 37192 h 37192"/>
                <a:gd name="connsiteX9" fmla="*/ 37754 w 42911"/>
                <a:gd name="connsiteY9" fmla="*/ 4701 h 37192"/>
                <a:gd name="connsiteX10" fmla="*/ 19252 w 42911"/>
                <a:gd name="connsiteY10" fmla="*/ 0 h 37192"/>
                <a:gd name="connsiteX0" fmla="*/ 19392 w 43051"/>
                <a:gd name="connsiteY0" fmla="*/ 0 h 37192"/>
                <a:gd name="connsiteX1" fmla="*/ 14735 w 43051"/>
                <a:gd name="connsiteY1" fmla="*/ 830 h 37192"/>
                <a:gd name="connsiteX2" fmla="*/ 14548 w 43051"/>
                <a:gd name="connsiteY2" fmla="*/ 830 h 37192"/>
                <a:gd name="connsiteX3" fmla="*/ 859 w 43051"/>
                <a:gd name="connsiteY3" fmla="*/ 23170 h 37192"/>
                <a:gd name="connsiteX4" fmla="*/ 2199 w 43051"/>
                <a:gd name="connsiteY4" fmla="*/ 22898 h 37192"/>
                <a:gd name="connsiteX5" fmla="*/ 3377 w 43051"/>
                <a:gd name="connsiteY5" fmla="*/ 23856 h 37192"/>
                <a:gd name="connsiteX6" fmla="*/ 5851 w 43051"/>
                <a:gd name="connsiteY6" fmla="*/ 26218 h 37192"/>
                <a:gd name="connsiteX7" fmla="*/ 7264 w 43051"/>
                <a:gd name="connsiteY7" fmla="*/ 28066 h 37192"/>
                <a:gd name="connsiteX8" fmla="*/ 21506 w 43051"/>
                <a:gd name="connsiteY8" fmla="*/ 37183 h 37192"/>
                <a:gd name="connsiteX9" fmla="*/ 21872 w 43051"/>
                <a:gd name="connsiteY9" fmla="*/ 37192 h 37192"/>
                <a:gd name="connsiteX10" fmla="*/ 37894 w 43051"/>
                <a:gd name="connsiteY10" fmla="*/ 4701 h 37192"/>
                <a:gd name="connsiteX11" fmla="*/ 19392 w 43051"/>
                <a:gd name="connsiteY11" fmla="*/ 0 h 37192"/>
                <a:gd name="connsiteX0" fmla="*/ 19427 w 43086"/>
                <a:gd name="connsiteY0" fmla="*/ 0 h 37192"/>
                <a:gd name="connsiteX1" fmla="*/ 14770 w 43086"/>
                <a:gd name="connsiteY1" fmla="*/ 830 h 37192"/>
                <a:gd name="connsiteX2" fmla="*/ 14583 w 43086"/>
                <a:gd name="connsiteY2" fmla="*/ 830 h 37192"/>
                <a:gd name="connsiteX3" fmla="*/ 894 w 43086"/>
                <a:gd name="connsiteY3" fmla="*/ 23170 h 37192"/>
                <a:gd name="connsiteX4" fmla="*/ 1807 w 43086"/>
                <a:gd name="connsiteY4" fmla="*/ 22172 h 37192"/>
                <a:gd name="connsiteX5" fmla="*/ 2234 w 43086"/>
                <a:gd name="connsiteY5" fmla="*/ 22898 h 37192"/>
                <a:gd name="connsiteX6" fmla="*/ 3412 w 43086"/>
                <a:gd name="connsiteY6" fmla="*/ 23856 h 37192"/>
                <a:gd name="connsiteX7" fmla="*/ 5886 w 43086"/>
                <a:gd name="connsiteY7" fmla="*/ 26218 h 37192"/>
                <a:gd name="connsiteX8" fmla="*/ 7299 w 43086"/>
                <a:gd name="connsiteY8" fmla="*/ 28066 h 37192"/>
                <a:gd name="connsiteX9" fmla="*/ 21541 w 43086"/>
                <a:gd name="connsiteY9" fmla="*/ 37183 h 37192"/>
                <a:gd name="connsiteX10" fmla="*/ 21907 w 43086"/>
                <a:gd name="connsiteY10" fmla="*/ 37192 h 37192"/>
                <a:gd name="connsiteX11" fmla="*/ 37929 w 43086"/>
                <a:gd name="connsiteY11" fmla="*/ 4701 h 37192"/>
                <a:gd name="connsiteX12" fmla="*/ 19427 w 43086"/>
                <a:gd name="connsiteY12" fmla="*/ 0 h 37192"/>
                <a:gd name="connsiteX0" fmla="*/ 19356 w 43015"/>
                <a:gd name="connsiteY0" fmla="*/ 0 h 37192"/>
                <a:gd name="connsiteX1" fmla="*/ 14699 w 43015"/>
                <a:gd name="connsiteY1" fmla="*/ 830 h 37192"/>
                <a:gd name="connsiteX2" fmla="*/ 14512 w 43015"/>
                <a:gd name="connsiteY2" fmla="*/ 830 h 37192"/>
                <a:gd name="connsiteX3" fmla="*/ 912 w 43015"/>
                <a:gd name="connsiteY3" fmla="*/ 21787 h 37192"/>
                <a:gd name="connsiteX4" fmla="*/ 1736 w 43015"/>
                <a:gd name="connsiteY4" fmla="*/ 22172 h 37192"/>
                <a:gd name="connsiteX5" fmla="*/ 2163 w 43015"/>
                <a:gd name="connsiteY5" fmla="*/ 22898 h 37192"/>
                <a:gd name="connsiteX6" fmla="*/ 3341 w 43015"/>
                <a:gd name="connsiteY6" fmla="*/ 23856 h 37192"/>
                <a:gd name="connsiteX7" fmla="*/ 5815 w 43015"/>
                <a:gd name="connsiteY7" fmla="*/ 26218 h 37192"/>
                <a:gd name="connsiteX8" fmla="*/ 7228 w 43015"/>
                <a:gd name="connsiteY8" fmla="*/ 28066 h 37192"/>
                <a:gd name="connsiteX9" fmla="*/ 21470 w 43015"/>
                <a:gd name="connsiteY9" fmla="*/ 37183 h 37192"/>
                <a:gd name="connsiteX10" fmla="*/ 21836 w 43015"/>
                <a:gd name="connsiteY10" fmla="*/ 37192 h 37192"/>
                <a:gd name="connsiteX11" fmla="*/ 37858 w 43015"/>
                <a:gd name="connsiteY11" fmla="*/ 4701 h 37192"/>
                <a:gd name="connsiteX12" fmla="*/ 19356 w 43015"/>
                <a:gd name="connsiteY12" fmla="*/ 0 h 37192"/>
                <a:gd name="connsiteX0" fmla="*/ 19356 w 43015"/>
                <a:gd name="connsiteY0" fmla="*/ 0 h 37192"/>
                <a:gd name="connsiteX1" fmla="*/ 14699 w 43015"/>
                <a:gd name="connsiteY1" fmla="*/ 830 h 37192"/>
                <a:gd name="connsiteX2" fmla="*/ 14512 w 43015"/>
                <a:gd name="connsiteY2" fmla="*/ 830 h 37192"/>
                <a:gd name="connsiteX3" fmla="*/ 912 w 43015"/>
                <a:gd name="connsiteY3" fmla="*/ 21787 h 37192"/>
                <a:gd name="connsiteX4" fmla="*/ 1736 w 43015"/>
                <a:gd name="connsiteY4" fmla="*/ 22172 h 37192"/>
                <a:gd name="connsiteX5" fmla="*/ 2163 w 43015"/>
                <a:gd name="connsiteY5" fmla="*/ 22898 h 37192"/>
                <a:gd name="connsiteX6" fmla="*/ 3341 w 43015"/>
                <a:gd name="connsiteY6" fmla="*/ 23856 h 37192"/>
                <a:gd name="connsiteX7" fmla="*/ 5815 w 43015"/>
                <a:gd name="connsiteY7" fmla="*/ 26218 h 37192"/>
                <a:gd name="connsiteX8" fmla="*/ 7429 w 43015"/>
                <a:gd name="connsiteY8" fmla="*/ 27460 h 37192"/>
                <a:gd name="connsiteX9" fmla="*/ 21470 w 43015"/>
                <a:gd name="connsiteY9" fmla="*/ 37183 h 37192"/>
                <a:gd name="connsiteX10" fmla="*/ 21836 w 43015"/>
                <a:gd name="connsiteY10" fmla="*/ 37192 h 37192"/>
                <a:gd name="connsiteX11" fmla="*/ 37858 w 43015"/>
                <a:gd name="connsiteY11" fmla="*/ 4701 h 37192"/>
                <a:gd name="connsiteX12" fmla="*/ 19356 w 43015"/>
                <a:gd name="connsiteY12" fmla="*/ 0 h 37192"/>
                <a:gd name="connsiteX0" fmla="*/ 19424 w 43083"/>
                <a:gd name="connsiteY0" fmla="*/ 0 h 37192"/>
                <a:gd name="connsiteX1" fmla="*/ 14767 w 43083"/>
                <a:gd name="connsiteY1" fmla="*/ 830 h 37192"/>
                <a:gd name="connsiteX2" fmla="*/ 14580 w 43083"/>
                <a:gd name="connsiteY2" fmla="*/ 830 h 37192"/>
                <a:gd name="connsiteX3" fmla="*/ 980 w 43083"/>
                <a:gd name="connsiteY3" fmla="*/ 21787 h 37192"/>
                <a:gd name="connsiteX4" fmla="*/ 1369 w 43083"/>
                <a:gd name="connsiteY4" fmla="*/ 21888 h 37192"/>
                <a:gd name="connsiteX5" fmla="*/ 1804 w 43083"/>
                <a:gd name="connsiteY5" fmla="*/ 22172 h 37192"/>
                <a:gd name="connsiteX6" fmla="*/ 2231 w 43083"/>
                <a:gd name="connsiteY6" fmla="*/ 22898 h 37192"/>
                <a:gd name="connsiteX7" fmla="*/ 3409 w 43083"/>
                <a:gd name="connsiteY7" fmla="*/ 23856 h 37192"/>
                <a:gd name="connsiteX8" fmla="*/ 5883 w 43083"/>
                <a:gd name="connsiteY8" fmla="*/ 26218 h 37192"/>
                <a:gd name="connsiteX9" fmla="*/ 7497 w 43083"/>
                <a:gd name="connsiteY9" fmla="*/ 27460 h 37192"/>
                <a:gd name="connsiteX10" fmla="*/ 21538 w 43083"/>
                <a:gd name="connsiteY10" fmla="*/ 37183 h 37192"/>
                <a:gd name="connsiteX11" fmla="*/ 21904 w 43083"/>
                <a:gd name="connsiteY11" fmla="*/ 37192 h 37192"/>
                <a:gd name="connsiteX12" fmla="*/ 37926 w 43083"/>
                <a:gd name="connsiteY12" fmla="*/ 4701 h 37192"/>
                <a:gd name="connsiteX13" fmla="*/ 19424 w 43083"/>
                <a:gd name="connsiteY13" fmla="*/ 0 h 37192"/>
                <a:gd name="connsiteX0" fmla="*/ 19482 w 43141"/>
                <a:gd name="connsiteY0" fmla="*/ 0 h 37192"/>
                <a:gd name="connsiteX1" fmla="*/ 14825 w 43141"/>
                <a:gd name="connsiteY1" fmla="*/ 830 h 37192"/>
                <a:gd name="connsiteX2" fmla="*/ 14638 w 43141"/>
                <a:gd name="connsiteY2" fmla="*/ 830 h 37192"/>
                <a:gd name="connsiteX3" fmla="*/ 1038 w 43141"/>
                <a:gd name="connsiteY3" fmla="*/ 21787 h 37192"/>
                <a:gd name="connsiteX4" fmla="*/ 1180 w 43141"/>
                <a:gd name="connsiteY4" fmla="*/ 21663 h 37192"/>
                <a:gd name="connsiteX5" fmla="*/ 1427 w 43141"/>
                <a:gd name="connsiteY5" fmla="*/ 21888 h 37192"/>
                <a:gd name="connsiteX6" fmla="*/ 1862 w 43141"/>
                <a:gd name="connsiteY6" fmla="*/ 22172 h 37192"/>
                <a:gd name="connsiteX7" fmla="*/ 2289 w 43141"/>
                <a:gd name="connsiteY7" fmla="*/ 22898 h 37192"/>
                <a:gd name="connsiteX8" fmla="*/ 3467 w 43141"/>
                <a:gd name="connsiteY8" fmla="*/ 23856 h 37192"/>
                <a:gd name="connsiteX9" fmla="*/ 5941 w 43141"/>
                <a:gd name="connsiteY9" fmla="*/ 26218 h 37192"/>
                <a:gd name="connsiteX10" fmla="*/ 7555 w 43141"/>
                <a:gd name="connsiteY10" fmla="*/ 27460 h 37192"/>
                <a:gd name="connsiteX11" fmla="*/ 21596 w 43141"/>
                <a:gd name="connsiteY11" fmla="*/ 37183 h 37192"/>
                <a:gd name="connsiteX12" fmla="*/ 21962 w 43141"/>
                <a:gd name="connsiteY12" fmla="*/ 37192 h 37192"/>
                <a:gd name="connsiteX13" fmla="*/ 37984 w 43141"/>
                <a:gd name="connsiteY13" fmla="*/ 4701 h 37192"/>
                <a:gd name="connsiteX14" fmla="*/ 19482 w 43141"/>
                <a:gd name="connsiteY14" fmla="*/ 0 h 37192"/>
                <a:gd name="connsiteX0" fmla="*/ 19495 w 43154"/>
                <a:gd name="connsiteY0" fmla="*/ 0 h 37192"/>
                <a:gd name="connsiteX1" fmla="*/ 14838 w 43154"/>
                <a:gd name="connsiteY1" fmla="*/ 830 h 37192"/>
                <a:gd name="connsiteX2" fmla="*/ 14651 w 43154"/>
                <a:gd name="connsiteY2" fmla="*/ 830 h 37192"/>
                <a:gd name="connsiteX3" fmla="*/ 1051 w 43154"/>
                <a:gd name="connsiteY3" fmla="*/ 21787 h 37192"/>
                <a:gd name="connsiteX4" fmla="*/ 1197 w 43154"/>
                <a:gd name="connsiteY4" fmla="*/ 21442 h 37192"/>
                <a:gd name="connsiteX5" fmla="*/ 1193 w 43154"/>
                <a:gd name="connsiteY5" fmla="*/ 21663 h 37192"/>
                <a:gd name="connsiteX6" fmla="*/ 1440 w 43154"/>
                <a:gd name="connsiteY6" fmla="*/ 21888 h 37192"/>
                <a:gd name="connsiteX7" fmla="*/ 1875 w 43154"/>
                <a:gd name="connsiteY7" fmla="*/ 22172 h 37192"/>
                <a:gd name="connsiteX8" fmla="*/ 2302 w 43154"/>
                <a:gd name="connsiteY8" fmla="*/ 22898 h 37192"/>
                <a:gd name="connsiteX9" fmla="*/ 3480 w 43154"/>
                <a:gd name="connsiteY9" fmla="*/ 23856 h 37192"/>
                <a:gd name="connsiteX10" fmla="*/ 5954 w 43154"/>
                <a:gd name="connsiteY10" fmla="*/ 26218 h 37192"/>
                <a:gd name="connsiteX11" fmla="*/ 7568 w 43154"/>
                <a:gd name="connsiteY11" fmla="*/ 27460 h 37192"/>
                <a:gd name="connsiteX12" fmla="*/ 21609 w 43154"/>
                <a:gd name="connsiteY12" fmla="*/ 37183 h 37192"/>
                <a:gd name="connsiteX13" fmla="*/ 21975 w 43154"/>
                <a:gd name="connsiteY13" fmla="*/ 37192 h 37192"/>
                <a:gd name="connsiteX14" fmla="*/ 37997 w 43154"/>
                <a:gd name="connsiteY14" fmla="*/ 4701 h 37192"/>
                <a:gd name="connsiteX15" fmla="*/ 19495 w 43154"/>
                <a:gd name="connsiteY15" fmla="*/ 0 h 37192"/>
                <a:gd name="connsiteX0" fmla="*/ 19508 w 43167"/>
                <a:gd name="connsiteY0" fmla="*/ 0 h 37192"/>
                <a:gd name="connsiteX1" fmla="*/ 14851 w 43167"/>
                <a:gd name="connsiteY1" fmla="*/ 830 h 37192"/>
                <a:gd name="connsiteX2" fmla="*/ 14664 w 43167"/>
                <a:gd name="connsiteY2" fmla="*/ 830 h 37192"/>
                <a:gd name="connsiteX3" fmla="*/ 1064 w 43167"/>
                <a:gd name="connsiteY3" fmla="*/ 21787 h 37192"/>
                <a:gd name="connsiteX4" fmla="*/ 1080 w 43167"/>
                <a:gd name="connsiteY4" fmla="*/ 21661 h 37192"/>
                <a:gd name="connsiteX5" fmla="*/ 1210 w 43167"/>
                <a:gd name="connsiteY5" fmla="*/ 21442 h 37192"/>
                <a:gd name="connsiteX6" fmla="*/ 1206 w 43167"/>
                <a:gd name="connsiteY6" fmla="*/ 21663 h 37192"/>
                <a:gd name="connsiteX7" fmla="*/ 1453 w 43167"/>
                <a:gd name="connsiteY7" fmla="*/ 21888 h 37192"/>
                <a:gd name="connsiteX8" fmla="*/ 1888 w 43167"/>
                <a:gd name="connsiteY8" fmla="*/ 22172 h 37192"/>
                <a:gd name="connsiteX9" fmla="*/ 2315 w 43167"/>
                <a:gd name="connsiteY9" fmla="*/ 22898 h 37192"/>
                <a:gd name="connsiteX10" fmla="*/ 3493 w 43167"/>
                <a:gd name="connsiteY10" fmla="*/ 23856 h 37192"/>
                <a:gd name="connsiteX11" fmla="*/ 5967 w 43167"/>
                <a:gd name="connsiteY11" fmla="*/ 26218 h 37192"/>
                <a:gd name="connsiteX12" fmla="*/ 7581 w 43167"/>
                <a:gd name="connsiteY12" fmla="*/ 27460 h 37192"/>
                <a:gd name="connsiteX13" fmla="*/ 21622 w 43167"/>
                <a:gd name="connsiteY13" fmla="*/ 37183 h 37192"/>
                <a:gd name="connsiteX14" fmla="*/ 21988 w 43167"/>
                <a:gd name="connsiteY14" fmla="*/ 37192 h 37192"/>
                <a:gd name="connsiteX15" fmla="*/ 38010 w 43167"/>
                <a:gd name="connsiteY15" fmla="*/ 4701 h 37192"/>
                <a:gd name="connsiteX16" fmla="*/ 19508 w 43167"/>
                <a:gd name="connsiteY16" fmla="*/ 0 h 37192"/>
                <a:gd name="connsiteX0" fmla="*/ 20852 w 44511"/>
                <a:gd name="connsiteY0" fmla="*/ 0 h 37192"/>
                <a:gd name="connsiteX1" fmla="*/ 16195 w 44511"/>
                <a:gd name="connsiteY1" fmla="*/ 830 h 37192"/>
                <a:gd name="connsiteX2" fmla="*/ 16008 w 44511"/>
                <a:gd name="connsiteY2" fmla="*/ 830 h 37192"/>
                <a:gd name="connsiteX3" fmla="*/ 709 w 44511"/>
                <a:gd name="connsiteY3" fmla="*/ 15823 h 37192"/>
                <a:gd name="connsiteX4" fmla="*/ 2408 w 44511"/>
                <a:gd name="connsiteY4" fmla="*/ 21787 h 37192"/>
                <a:gd name="connsiteX5" fmla="*/ 2424 w 44511"/>
                <a:gd name="connsiteY5" fmla="*/ 21661 h 37192"/>
                <a:gd name="connsiteX6" fmla="*/ 2554 w 44511"/>
                <a:gd name="connsiteY6" fmla="*/ 21442 h 37192"/>
                <a:gd name="connsiteX7" fmla="*/ 2550 w 44511"/>
                <a:gd name="connsiteY7" fmla="*/ 21663 h 37192"/>
                <a:gd name="connsiteX8" fmla="*/ 2797 w 44511"/>
                <a:gd name="connsiteY8" fmla="*/ 21888 h 37192"/>
                <a:gd name="connsiteX9" fmla="*/ 3232 w 44511"/>
                <a:gd name="connsiteY9" fmla="*/ 22172 h 37192"/>
                <a:gd name="connsiteX10" fmla="*/ 3659 w 44511"/>
                <a:gd name="connsiteY10" fmla="*/ 22898 h 37192"/>
                <a:gd name="connsiteX11" fmla="*/ 4837 w 44511"/>
                <a:gd name="connsiteY11" fmla="*/ 23856 h 37192"/>
                <a:gd name="connsiteX12" fmla="*/ 7311 w 44511"/>
                <a:gd name="connsiteY12" fmla="*/ 26218 h 37192"/>
                <a:gd name="connsiteX13" fmla="*/ 8925 w 44511"/>
                <a:gd name="connsiteY13" fmla="*/ 27460 h 37192"/>
                <a:gd name="connsiteX14" fmla="*/ 22966 w 44511"/>
                <a:gd name="connsiteY14" fmla="*/ 37183 h 37192"/>
                <a:gd name="connsiteX15" fmla="*/ 23332 w 44511"/>
                <a:gd name="connsiteY15" fmla="*/ 37192 h 37192"/>
                <a:gd name="connsiteX16" fmla="*/ 39354 w 44511"/>
                <a:gd name="connsiteY16" fmla="*/ 4701 h 37192"/>
                <a:gd name="connsiteX17" fmla="*/ 20852 w 44511"/>
                <a:gd name="connsiteY17" fmla="*/ 0 h 37192"/>
                <a:gd name="connsiteX0" fmla="*/ 20852 w 44511"/>
                <a:gd name="connsiteY0" fmla="*/ 0 h 37402"/>
                <a:gd name="connsiteX1" fmla="*/ 16195 w 44511"/>
                <a:gd name="connsiteY1" fmla="*/ 830 h 37402"/>
                <a:gd name="connsiteX2" fmla="*/ 16008 w 44511"/>
                <a:gd name="connsiteY2" fmla="*/ 830 h 37402"/>
                <a:gd name="connsiteX3" fmla="*/ 709 w 44511"/>
                <a:gd name="connsiteY3" fmla="*/ 15823 h 37402"/>
                <a:gd name="connsiteX4" fmla="*/ 2408 w 44511"/>
                <a:gd name="connsiteY4" fmla="*/ 21787 h 37402"/>
                <a:gd name="connsiteX5" fmla="*/ 2424 w 44511"/>
                <a:gd name="connsiteY5" fmla="*/ 21661 h 37402"/>
                <a:gd name="connsiteX6" fmla="*/ 2554 w 44511"/>
                <a:gd name="connsiteY6" fmla="*/ 21442 h 37402"/>
                <a:gd name="connsiteX7" fmla="*/ 2550 w 44511"/>
                <a:gd name="connsiteY7" fmla="*/ 21663 h 37402"/>
                <a:gd name="connsiteX8" fmla="*/ 2797 w 44511"/>
                <a:gd name="connsiteY8" fmla="*/ 21888 h 37402"/>
                <a:gd name="connsiteX9" fmla="*/ 3232 w 44511"/>
                <a:gd name="connsiteY9" fmla="*/ 22172 h 37402"/>
                <a:gd name="connsiteX10" fmla="*/ 3659 w 44511"/>
                <a:gd name="connsiteY10" fmla="*/ 22898 h 37402"/>
                <a:gd name="connsiteX11" fmla="*/ 4837 w 44511"/>
                <a:gd name="connsiteY11" fmla="*/ 23856 h 37402"/>
                <a:gd name="connsiteX12" fmla="*/ 7311 w 44511"/>
                <a:gd name="connsiteY12" fmla="*/ 26218 h 37402"/>
                <a:gd name="connsiteX13" fmla="*/ 8925 w 44511"/>
                <a:gd name="connsiteY13" fmla="*/ 27460 h 37402"/>
                <a:gd name="connsiteX14" fmla="*/ 19582 w 44511"/>
                <a:gd name="connsiteY14" fmla="*/ 36475 h 37402"/>
                <a:gd name="connsiteX15" fmla="*/ 22966 w 44511"/>
                <a:gd name="connsiteY15" fmla="*/ 37183 h 37402"/>
                <a:gd name="connsiteX16" fmla="*/ 23332 w 44511"/>
                <a:gd name="connsiteY16" fmla="*/ 37192 h 37402"/>
                <a:gd name="connsiteX17" fmla="*/ 39354 w 44511"/>
                <a:gd name="connsiteY17" fmla="*/ 4701 h 37402"/>
                <a:gd name="connsiteX18" fmla="*/ 20852 w 44511"/>
                <a:gd name="connsiteY18" fmla="*/ 0 h 37402"/>
                <a:gd name="connsiteX0" fmla="*/ 20857 w 44516"/>
                <a:gd name="connsiteY0" fmla="*/ 0 h 37402"/>
                <a:gd name="connsiteX1" fmla="*/ 16200 w 44516"/>
                <a:gd name="connsiteY1" fmla="*/ 830 h 37402"/>
                <a:gd name="connsiteX2" fmla="*/ 16013 w 44516"/>
                <a:gd name="connsiteY2" fmla="*/ 830 h 37402"/>
                <a:gd name="connsiteX3" fmla="*/ 714 w 44516"/>
                <a:gd name="connsiteY3" fmla="*/ 15823 h 37402"/>
                <a:gd name="connsiteX4" fmla="*/ 2413 w 44516"/>
                <a:gd name="connsiteY4" fmla="*/ 21787 h 37402"/>
                <a:gd name="connsiteX5" fmla="*/ 2431 w 44516"/>
                <a:gd name="connsiteY5" fmla="*/ 21551 h 37402"/>
                <a:gd name="connsiteX6" fmla="*/ 2429 w 44516"/>
                <a:gd name="connsiteY6" fmla="*/ 21661 h 37402"/>
                <a:gd name="connsiteX7" fmla="*/ 2559 w 44516"/>
                <a:gd name="connsiteY7" fmla="*/ 21442 h 37402"/>
                <a:gd name="connsiteX8" fmla="*/ 2555 w 44516"/>
                <a:gd name="connsiteY8" fmla="*/ 21663 h 37402"/>
                <a:gd name="connsiteX9" fmla="*/ 2802 w 44516"/>
                <a:gd name="connsiteY9" fmla="*/ 21888 h 37402"/>
                <a:gd name="connsiteX10" fmla="*/ 3237 w 44516"/>
                <a:gd name="connsiteY10" fmla="*/ 22172 h 37402"/>
                <a:gd name="connsiteX11" fmla="*/ 3664 w 44516"/>
                <a:gd name="connsiteY11" fmla="*/ 22898 h 37402"/>
                <a:gd name="connsiteX12" fmla="*/ 4842 w 44516"/>
                <a:gd name="connsiteY12" fmla="*/ 23856 h 37402"/>
                <a:gd name="connsiteX13" fmla="*/ 7316 w 44516"/>
                <a:gd name="connsiteY13" fmla="*/ 26218 h 37402"/>
                <a:gd name="connsiteX14" fmla="*/ 8930 w 44516"/>
                <a:gd name="connsiteY14" fmla="*/ 27460 h 37402"/>
                <a:gd name="connsiteX15" fmla="*/ 19587 w 44516"/>
                <a:gd name="connsiteY15" fmla="*/ 36475 h 37402"/>
                <a:gd name="connsiteX16" fmla="*/ 22971 w 44516"/>
                <a:gd name="connsiteY16" fmla="*/ 37183 h 37402"/>
                <a:gd name="connsiteX17" fmla="*/ 23337 w 44516"/>
                <a:gd name="connsiteY17" fmla="*/ 37192 h 37402"/>
                <a:gd name="connsiteX18" fmla="*/ 39359 w 44516"/>
                <a:gd name="connsiteY18" fmla="*/ 4701 h 37402"/>
                <a:gd name="connsiteX19" fmla="*/ 20857 w 44516"/>
                <a:gd name="connsiteY19" fmla="*/ 0 h 37402"/>
                <a:gd name="connsiteX0" fmla="*/ 20857 w 40614"/>
                <a:gd name="connsiteY0" fmla="*/ 0 h 37402"/>
                <a:gd name="connsiteX1" fmla="*/ 16200 w 40614"/>
                <a:gd name="connsiteY1" fmla="*/ 830 h 37402"/>
                <a:gd name="connsiteX2" fmla="*/ 16013 w 40614"/>
                <a:gd name="connsiteY2" fmla="*/ 830 h 37402"/>
                <a:gd name="connsiteX3" fmla="*/ 714 w 40614"/>
                <a:gd name="connsiteY3" fmla="*/ 15823 h 37402"/>
                <a:gd name="connsiteX4" fmla="*/ 2413 w 40614"/>
                <a:gd name="connsiteY4" fmla="*/ 21787 h 37402"/>
                <a:gd name="connsiteX5" fmla="*/ 2431 w 40614"/>
                <a:gd name="connsiteY5" fmla="*/ 21551 h 37402"/>
                <a:gd name="connsiteX6" fmla="*/ 2429 w 40614"/>
                <a:gd name="connsiteY6" fmla="*/ 21661 h 37402"/>
                <a:gd name="connsiteX7" fmla="*/ 2559 w 40614"/>
                <a:gd name="connsiteY7" fmla="*/ 21442 h 37402"/>
                <a:gd name="connsiteX8" fmla="*/ 2555 w 40614"/>
                <a:gd name="connsiteY8" fmla="*/ 21663 h 37402"/>
                <a:gd name="connsiteX9" fmla="*/ 2802 w 40614"/>
                <a:gd name="connsiteY9" fmla="*/ 21888 h 37402"/>
                <a:gd name="connsiteX10" fmla="*/ 3237 w 40614"/>
                <a:gd name="connsiteY10" fmla="*/ 22172 h 37402"/>
                <a:gd name="connsiteX11" fmla="*/ 3664 w 40614"/>
                <a:gd name="connsiteY11" fmla="*/ 22898 h 37402"/>
                <a:gd name="connsiteX12" fmla="*/ 4842 w 40614"/>
                <a:gd name="connsiteY12" fmla="*/ 23856 h 37402"/>
                <a:gd name="connsiteX13" fmla="*/ 7316 w 40614"/>
                <a:gd name="connsiteY13" fmla="*/ 26218 h 37402"/>
                <a:gd name="connsiteX14" fmla="*/ 8930 w 40614"/>
                <a:gd name="connsiteY14" fmla="*/ 27460 h 37402"/>
                <a:gd name="connsiteX15" fmla="*/ 19587 w 40614"/>
                <a:gd name="connsiteY15" fmla="*/ 36475 h 37402"/>
                <a:gd name="connsiteX16" fmla="*/ 22971 w 40614"/>
                <a:gd name="connsiteY16" fmla="*/ 37183 h 37402"/>
                <a:gd name="connsiteX17" fmla="*/ 23337 w 40614"/>
                <a:gd name="connsiteY17" fmla="*/ 37192 h 37402"/>
                <a:gd name="connsiteX18" fmla="*/ 37351 w 40614"/>
                <a:gd name="connsiteY18" fmla="*/ 23009 h 37402"/>
                <a:gd name="connsiteX19" fmla="*/ 39359 w 40614"/>
                <a:gd name="connsiteY19" fmla="*/ 4701 h 37402"/>
                <a:gd name="connsiteX20" fmla="*/ 20857 w 40614"/>
                <a:gd name="connsiteY20" fmla="*/ 0 h 37402"/>
                <a:gd name="connsiteX0" fmla="*/ 20857 w 40614"/>
                <a:gd name="connsiteY0" fmla="*/ 0 h 37402"/>
                <a:gd name="connsiteX1" fmla="*/ 16200 w 40614"/>
                <a:gd name="connsiteY1" fmla="*/ 830 h 37402"/>
                <a:gd name="connsiteX2" fmla="*/ 16013 w 40614"/>
                <a:gd name="connsiteY2" fmla="*/ 830 h 37402"/>
                <a:gd name="connsiteX3" fmla="*/ 714 w 40614"/>
                <a:gd name="connsiteY3" fmla="*/ 15823 h 37402"/>
                <a:gd name="connsiteX4" fmla="*/ 2413 w 40614"/>
                <a:gd name="connsiteY4" fmla="*/ 21787 h 37402"/>
                <a:gd name="connsiteX5" fmla="*/ 2431 w 40614"/>
                <a:gd name="connsiteY5" fmla="*/ 21551 h 37402"/>
                <a:gd name="connsiteX6" fmla="*/ 2429 w 40614"/>
                <a:gd name="connsiteY6" fmla="*/ 21661 h 37402"/>
                <a:gd name="connsiteX7" fmla="*/ 2559 w 40614"/>
                <a:gd name="connsiteY7" fmla="*/ 21442 h 37402"/>
                <a:gd name="connsiteX8" fmla="*/ 2555 w 40614"/>
                <a:gd name="connsiteY8" fmla="*/ 21663 h 37402"/>
                <a:gd name="connsiteX9" fmla="*/ 2802 w 40614"/>
                <a:gd name="connsiteY9" fmla="*/ 21888 h 37402"/>
                <a:gd name="connsiteX10" fmla="*/ 3237 w 40614"/>
                <a:gd name="connsiteY10" fmla="*/ 22172 h 37402"/>
                <a:gd name="connsiteX11" fmla="*/ 3664 w 40614"/>
                <a:gd name="connsiteY11" fmla="*/ 22898 h 37402"/>
                <a:gd name="connsiteX12" fmla="*/ 4842 w 40614"/>
                <a:gd name="connsiteY12" fmla="*/ 23856 h 37402"/>
                <a:gd name="connsiteX13" fmla="*/ 7316 w 40614"/>
                <a:gd name="connsiteY13" fmla="*/ 26218 h 37402"/>
                <a:gd name="connsiteX14" fmla="*/ 8930 w 40614"/>
                <a:gd name="connsiteY14" fmla="*/ 27460 h 37402"/>
                <a:gd name="connsiteX15" fmla="*/ 19587 w 40614"/>
                <a:gd name="connsiteY15" fmla="*/ 36475 h 37402"/>
                <a:gd name="connsiteX16" fmla="*/ 22971 w 40614"/>
                <a:gd name="connsiteY16" fmla="*/ 37183 h 37402"/>
                <a:gd name="connsiteX17" fmla="*/ 20134 w 40614"/>
                <a:gd name="connsiteY17" fmla="*/ 36757 h 37402"/>
                <a:gd name="connsiteX18" fmla="*/ 37351 w 40614"/>
                <a:gd name="connsiteY18" fmla="*/ 23009 h 37402"/>
                <a:gd name="connsiteX19" fmla="*/ 39359 w 40614"/>
                <a:gd name="connsiteY19" fmla="*/ 4701 h 37402"/>
                <a:gd name="connsiteX20" fmla="*/ 20857 w 40614"/>
                <a:gd name="connsiteY20" fmla="*/ 0 h 37402"/>
                <a:gd name="connsiteX0" fmla="*/ 20857 w 40284"/>
                <a:gd name="connsiteY0" fmla="*/ 0 h 37402"/>
                <a:gd name="connsiteX1" fmla="*/ 16200 w 40284"/>
                <a:gd name="connsiteY1" fmla="*/ 830 h 37402"/>
                <a:gd name="connsiteX2" fmla="*/ 16013 w 40284"/>
                <a:gd name="connsiteY2" fmla="*/ 830 h 37402"/>
                <a:gd name="connsiteX3" fmla="*/ 714 w 40284"/>
                <a:gd name="connsiteY3" fmla="*/ 15823 h 37402"/>
                <a:gd name="connsiteX4" fmla="*/ 2413 w 40284"/>
                <a:gd name="connsiteY4" fmla="*/ 21787 h 37402"/>
                <a:gd name="connsiteX5" fmla="*/ 2431 w 40284"/>
                <a:gd name="connsiteY5" fmla="*/ 21551 h 37402"/>
                <a:gd name="connsiteX6" fmla="*/ 2429 w 40284"/>
                <a:gd name="connsiteY6" fmla="*/ 21661 h 37402"/>
                <a:gd name="connsiteX7" fmla="*/ 2559 w 40284"/>
                <a:gd name="connsiteY7" fmla="*/ 21442 h 37402"/>
                <a:gd name="connsiteX8" fmla="*/ 2555 w 40284"/>
                <a:gd name="connsiteY8" fmla="*/ 21663 h 37402"/>
                <a:gd name="connsiteX9" fmla="*/ 2802 w 40284"/>
                <a:gd name="connsiteY9" fmla="*/ 21888 h 37402"/>
                <a:gd name="connsiteX10" fmla="*/ 3237 w 40284"/>
                <a:gd name="connsiteY10" fmla="*/ 22172 h 37402"/>
                <a:gd name="connsiteX11" fmla="*/ 3664 w 40284"/>
                <a:gd name="connsiteY11" fmla="*/ 22898 h 37402"/>
                <a:gd name="connsiteX12" fmla="*/ 4842 w 40284"/>
                <a:gd name="connsiteY12" fmla="*/ 23856 h 37402"/>
                <a:gd name="connsiteX13" fmla="*/ 7316 w 40284"/>
                <a:gd name="connsiteY13" fmla="*/ 26218 h 37402"/>
                <a:gd name="connsiteX14" fmla="*/ 8930 w 40284"/>
                <a:gd name="connsiteY14" fmla="*/ 27460 h 37402"/>
                <a:gd name="connsiteX15" fmla="*/ 19587 w 40284"/>
                <a:gd name="connsiteY15" fmla="*/ 36475 h 37402"/>
                <a:gd name="connsiteX16" fmla="*/ 22971 w 40284"/>
                <a:gd name="connsiteY16" fmla="*/ 37183 h 37402"/>
                <a:gd name="connsiteX17" fmla="*/ 20134 w 40284"/>
                <a:gd name="connsiteY17" fmla="*/ 36757 h 37402"/>
                <a:gd name="connsiteX18" fmla="*/ 33516 w 40284"/>
                <a:gd name="connsiteY18" fmla="*/ 25942 h 37402"/>
                <a:gd name="connsiteX19" fmla="*/ 37351 w 40284"/>
                <a:gd name="connsiteY19" fmla="*/ 23009 h 37402"/>
                <a:gd name="connsiteX20" fmla="*/ 39359 w 40284"/>
                <a:gd name="connsiteY20" fmla="*/ 4701 h 37402"/>
                <a:gd name="connsiteX21" fmla="*/ 20857 w 40284"/>
                <a:gd name="connsiteY21" fmla="*/ 0 h 37402"/>
                <a:gd name="connsiteX0" fmla="*/ 20857 w 41277"/>
                <a:gd name="connsiteY0" fmla="*/ 0 h 37402"/>
                <a:gd name="connsiteX1" fmla="*/ 16200 w 41277"/>
                <a:gd name="connsiteY1" fmla="*/ 830 h 37402"/>
                <a:gd name="connsiteX2" fmla="*/ 16013 w 41277"/>
                <a:gd name="connsiteY2" fmla="*/ 830 h 37402"/>
                <a:gd name="connsiteX3" fmla="*/ 714 w 41277"/>
                <a:gd name="connsiteY3" fmla="*/ 15823 h 37402"/>
                <a:gd name="connsiteX4" fmla="*/ 2413 w 41277"/>
                <a:gd name="connsiteY4" fmla="*/ 21787 h 37402"/>
                <a:gd name="connsiteX5" fmla="*/ 2431 w 41277"/>
                <a:gd name="connsiteY5" fmla="*/ 21551 h 37402"/>
                <a:gd name="connsiteX6" fmla="*/ 2429 w 41277"/>
                <a:gd name="connsiteY6" fmla="*/ 21661 h 37402"/>
                <a:gd name="connsiteX7" fmla="*/ 2559 w 41277"/>
                <a:gd name="connsiteY7" fmla="*/ 21442 h 37402"/>
                <a:gd name="connsiteX8" fmla="*/ 2555 w 41277"/>
                <a:gd name="connsiteY8" fmla="*/ 21663 h 37402"/>
                <a:gd name="connsiteX9" fmla="*/ 2802 w 41277"/>
                <a:gd name="connsiteY9" fmla="*/ 21888 h 37402"/>
                <a:gd name="connsiteX10" fmla="*/ 3237 w 41277"/>
                <a:gd name="connsiteY10" fmla="*/ 22172 h 37402"/>
                <a:gd name="connsiteX11" fmla="*/ 3664 w 41277"/>
                <a:gd name="connsiteY11" fmla="*/ 22898 h 37402"/>
                <a:gd name="connsiteX12" fmla="*/ 4842 w 41277"/>
                <a:gd name="connsiteY12" fmla="*/ 23856 h 37402"/>
                <a:gd name="connsiteX13" fmla="*/ 7316 w 41277"/>
                <a:gd name="connsiteY13" fmla="*/ 26218 h 37402"/>
                <a:gd name="connsiteX14" fmla="*/ 8930 w 41277"/>
                <a:gd name="connsiteY14" fmla="*/ 27460 h 37402"/>
                <a:gd name="connsiteX15" fmla="*/ 19587 w 41277"/>
                <a:gd name="connsiteY15" fmla="*/ 36475 h 37402"/>
                <a:gd name="connsiteX16" fmla="*/ 22971 w 41277"/>
                <a:gd name="connsiteY16" fmla="*/ 37183 h 37402"/>
                <a:gd name="connsiteX17" fmla="*/ 20134 w 41277"/>
                <a:gd name="connsiteY17" fmla="*/ 36757 h 37402"/>
                <a:gd name="connsiteX18" fmla="*/ 33516 w 41277"/>
                <a:gd name="connsiteY18" fmla="*/ 25942 h 37402"/>
                <a:gd name="connsiteX19" fmla="*/ 40560 w 41277"/>
                <a:gd name="connsiteY19" fmla="*/ 16580 h 37402"/>
                <a:gd name="connsiteX20" fmla="*/ 39359 w 41277"/>
                <a:gd name="connsiteY20" fmla="*/ 4701 h 37402"/>
                <a:gd name="connsiteX21" fmla="*/ 20857 w 41277"/>
                <a:gd name="connsiteY21" fmla="*/ 0 h 37402"/>
                <a:gd name="connsiteX0" fmla="*/ 20857 w 41277"/>
                <a:gd name="connsiteY0" fmla="*/ 0 h 37215"/>
                <a:gd name="connsiteX1" fmla="*/ 16200 w 41277"/>
                <a:gd name="connsiteY1" fmla="*/ 830 h 37215"/>
                <a:gd name="connsiteX2" fmla="*/ 16013 w 41277"/>
                <a:gd name="connsiteY2" fmla="*/ 830 h 37215"/>
                <a:gd name="connsiteX3" fmla="*/ 714 w 41277"/>
                <a:gd name="connsiteY3" fmla="*/ 15823 h 37215"/>
                <a:gd name="connsiteX4" fmla="*/ 2413 w 41277"/>
                <a:gd name="connsiteY4" fmla="*/ 21787 h 37215"/>
                <a:gd name="connsiteX5" fmla="*/ 2431 w 41277"/>
                <a:gd name="connsiteY5" fmla="*/ 21551 h 37215"/>
                <a:gd name="connsiteX6" fmla="*/ 2429 w 41277"/>
                <a:gd name="connsiteY6" fmla="*/ 21661 h 37215"/>
                <a:gd name="connsiteX7" fmla="*/ 2559 w 41277"/>
                <a:gd name="connsiteY7" fmla="*/ 21442 h 37215"/>
                <a:gd name="connsiteX8" fmla="*/ 2555 w 41277"/>
                <a:gd name="connsiteY8" fmla="*/ 21663 h 37215"/>
                <a:gd name="connsiteX9" fmla="*/ 2802 w 41277"/>
                <a:gd name="connsiteY9" fmla="*/ 21888 h 37215"/>
                <a:gd name="connsiteX10" fmla="*/ 3237 w 41277"/>
                <a:gd name="connsiteY10" fmla="*/ 22172 h 37215"/>
                <a:gd name="connsiteX11" fmla="*/ 3664 w 41277"/>
                <a:gd name="connsiteY11" fmla="*/ 22898 h 37215"/>
                <a:gd name="connsiteX12" fmla="*/ 4842 w 41277"/>
                <a:gd name="connsiteY12" fmla="*/ 23856 h 37215"/>
                <a:gd name="connsiteX13" fmla="*/ 7316 w 41277"/>
                <a:gd name="connsiteY13" fmla="*/ 26218 h 37215"/>
                <a:gd name="connsiteX14" fmla="*/ 8930 w 41277"/>
                <a:gd name="connsiteY14" fmla="*/ 27460 h 37215"/>
                <a:gd name="connsiteX15" fmla="*/ 19587 w 41277"/>
                <a:gd name="connsiteY15" fmla="*/ 36475 h 37215"/>
                <a:gd name="connsiteX16" fmla="*/ 20148 w 41277"/>
                <a:gd name="connsiteY16" fmla="*/ 36643 h 37215"/>
                <a:gd name="connsiteX17" fmla="*/ 20134 w 41277"/>
                <a:gd name="connsiteY17" fmla="*/ 36757 h 37215"/>
                <a:gd name="connsiteX18" fmla="*/ 33516 w 41277"/>
                <a:gd name="connsiteY18" fmla="*/ 25942 h 37215"/>
                <a:gd name="connsiteX19" fmla="*/ 40560 w 41277"/>
                <a:gd name="connsiteY19" fmla="*/ 16580 h 37215"/>
                <a:gd name="connsiteX20" fmla="*/ 39359 w 41277"/>
                <a:gd name="connsiteY20" fmla="*/ 4701 h 37215"/>
                <a:gd name="connsiteX21" fmla="*/ 20857 w 41277"/>
                <a:gd name="connsiteY21" fmla="*/ 0 h 37215"/>
                <a:gd name="connsiteX0" fmla="*/ 20857 w 41277"/>
                <a:gd name="connsiteY0" fmla="*/ 0 h 38273"/>
                <a:gd name="connsiteX1" fmla="*/ 16200 w 41277"/>
                <a:gd name="connsiteY1" fmla="*/ 830 h 38273"/>
                <a:gd name="connsiteX2" fmla="*/ 16013 w 41277"/>
                <a:gd name="connsiteY2" fmla="*/ 830 h 38273"/>
                <a:gd name="connsiteX3" fmla="*/ 714 w 41277"/>
                <a:gd name="connsiteY3" fmla="*/ 15823 h 38273"/>
                <a:gd name="connsiteX4" fmla="*/ 2413 w 41277"/>
                <a:gd name="connsiteY4" fmla="*/ 21787 h 38273"/>
                <a:gd name="connsiteX5" fmla="*/ 2431 w 41277"/>
                <a:gd name="connsiteY5" fmla="*/ 21551 h 38273"/>
                <a:gd name="connsiteX6" fmla="*/ 2429 w 41277"/>
                <a:gd name="connsiteY6" fmla="*/ 21661 h 38273"/>
                <a:gd name="connsiteX7" fmla="*/ 2559 w 41277"/>
                <a:gd name="connsiteY7" fmla="*/ 21442 h 38273"/>
                <a:gd name="connsiteX8" fmla="*/ 2555 w 41277"/>
                <a:gd name="connsiteY8" fmla="*/ 21663 h 38273"/>
                <a:gd name="connsiteX9" fmla="*/ 2802 w 41277"/>
                <a:gd name="connsiteY9" fmla="*/ 21888 h 38273"/>
                <a:gd name="connsiteX10" fmla="*/ 3237 w 41277"/>
                <a:gd name="connsiteY10" fmla="*/ 22172 h 38273"/>
                <a:gd name="connsiteX11" fmla="*/ 3664 w 41277"/>
                <a:gd name="connsiteY11" fmla="*/ 22898 h 38273"/>
                <a:gd name="connsiteX12" fmla="*/ 4842 w 41277"/>
                <a:gd name="connsiteY12" fmla="*/ 23856 h 38273"/>
                <a:gd name="connsiteX13" fmla="*/ 7316 w 41277"/>
                <a:gd name="connsiteY13" fmla="*/ 26218 h 38273"/>
                <a:gd name="connsiteX14" fmla="*/ 8930 w 41277"/>
                <a:gd name="connsiteY14" fmla="*/ 27460 h 38273"/>
                <a:gd name="connsiteX15" fmla="*/ 19587 w 41277"/>
                <a:gd name="connsiteY15" fmla="*/ 36475 h 38273"/>
                <a:gd name="connsiteX16" fmla="*/ 20148 w 41277"/>
                <a:gd name="connsiteY16" fmla="*/ 36643 h 38273"/>
                <a:gd name="connsiteX17" fmla="*/ 19858 w 41277"/>
                <a:gd name="connsiteY17" fmla="*/ 38273 h 38273"/>
                <a:gd name="connsiteX18" fmla="*/ 33516 w 41277"/>
                <a:gd name="connsiteY18" fmla="*/ 25942 h 38273"/>
                <a:gd name="connsiteX19" fmla="*/ 40560 w 41277"/>
                <a:gd name="connsiteY19" fmla="*/ 16580 h 38273"/>
                <a:gd name="connsiteX20" fmla="*/ 39359 w 41277"/>
                <a:gd name="connsiteY20" fmla="*/ 4701 h 38273"/>
                <a:gd name="connsiteX21" fmla="*/ 20857 w 41277"/>
                <a:gd name="connsiteY21" fmla="*/ 0 h 38273"/>
                <a:gd name="connsiteX0" fmla="*/ 20857 w 41277"/>
                <a:gd name="connsiteY0" fmla="*/ 0 h 38273"/>
                <a:gd name="connsiteX1" fmla="*/ 16200 w 41277"/>
                <a:gd name="connsiteY1" fmla="*/ 830 h 38273"/>
                <a:gd name="connsiteX2" fmla="*/ 16013 w 41277"/>
                <a:gd name="connsiteY2" fmla="*/ 830 h 38273"/>
                <a:gd name="connsiteX3" fmla="*/ 714 w 41277"/>
                <a:gd name="connsiteY3" fmla="*/ 15823 h 38273"/>
                <a:gd name="connsiteX4" fmla="*/ 2413 w 41277"/>
                <a:gd name="connsiteY4" fmla="*/ 21787 h 38273"/>
                <a:gd name="connsiteX5" fmla="*/ 2431 w 41277"/>
                <a:gd name="connsiteY5" fmla="*/ 21551 h 38273"/>
                <a:gd name="connsiteX6" fmla="*/ 2429 w 41277"/>
                <a:gd name="connsiteY6" fmla="*/ 21661 h 38273"/>
                <a:gd name="connsiteX7" fmla="*/ 2559 w 41277"/>
                <a:gd name="connsiteY7" fmla="*/ 21442 h 38273"/>
                <a:gd name="connsiteX8" fmla="*/ 2555 w 41277"/>
                <a:gd name="connsiteY8" fmla="*/ 21663 h 38273"/>
                <a:gd name="connsiteX9" fmla="*/ 2802 w 41277"/>
                <a:gd name="connsiteY9" fmla="*/ 21888 h 38273"/>
                <a:gd name="connsiteX10" fmla="*/ 3237 w 41277"/>
                <a:gd name="connsiteY10" fmla="*/ 22172 h 38273"/>
                <a:gd name="connsiteX11" fmla="*/ 3664 w 41277"/>
                <a:gd name="connsiteY11" fmla="*/ 22898 h 38273"/>
                <a:gd name="connsiteX12" fmla="*/ 4842 w 41277"/>
                <a:gd name="connsiteY12" fmla="*/ 23856 h 38273"/>
                <a:gd name="connsiteX13" fmla="*/ 7316 w 41277"/>
                <a:gd name="connsiteY13" fmla="*/ 26218 h 38273"/>
                <a:gd name="connsiteX14" fmla="*/ 8930 w 41277"/>
                <a:gd name="connsiteY14" fmla="*/ 27460 h 38273"/>
                <a:gd name="connsiteX15" fmla="*/ 16468 w 41277"/>
                <a:gd name="connsiteY15" fmla="*/ 35624 h 38273"/>
                <a:gd name="connsiteX16" fmla="*/ 19587 w 41277"/>
                <a:gd name="connsiteY16" fmla="*/ 36475 h 38273"/>
                <a:gd name="connsiteX17" fmla="*/ 20148 w 41277"/>
                <a:gd name="connsiteY17" fmla="*/ 36643 h 38273"/>
                <a:gd name="connsiteX18" fmla="*/ 19858 w 41277"/>
                <a:gd name="connsiteY18" fmla="*/ 38273 h 38273"/>
                <a:gd name="connsiteX19" fmla="*/ 33516 w 41277"/>
                <a:gd name="connsiteY19" fmla="*/ 25942 h 38273"/>
                <a:gd name="connsiteX20" fmla="*/ 40560 w 41277"/>
                <a:gd name="connsiteY20" fmla="*/ 16580 h 38273"/>
                <a:gd name="connsiteX21" fmla="*/ 39359 w 41277"/>
                <a:gd name="connsiteY21" fmla="*/ 4701 h 38273"/>
                <a:gd name="connsiteX22" fmla="*/ 20857 w 41277"/>
                <a:gd name="connsiteY22" fmla="*/ 0 h 38273"/>
                <a:gd name="connsiteX0" fmla="*/ 20857 w 41277"/>
                <a:gd name="connsiteY0" fmla="*/ 0 h 38273"/>
                <a:gd name="connsiteX1" fmla="*/ 16200 w 41277"/>
                <a:gd name="connsiteY1" fmla="*/ 830 h 38273"/>
                <a:gd name="connsiteX2" fmla="*/ 16013 w 41277"/>
                <a:gd name="connsiteY2" fmla="*/ 830 h 38273"/>
                <a:gd name="connsiteX3" fmla="*/ 714 w 41277"/>
                <a:gd name="connsiteY3" fmla="*/ 15823 h 38273"/>
                <a:gd name="connsiteX4" fmla="*/ 2413 w 41277"/>
                <a:gd name="connsiteY4" fmla="*/ 21787 h 38273"/>
                <a:gd name="connsiteX5" fmla="*/ 2431 w 41277"/>
                <a:gd name="connsiteY5" fmla="*/ 21551 h 38273"/>
                <a:gd name="connsiteX6" fmla="*/ 2429 w 41277"/>
                <a:gd name="connsiteY6" fmla="*/ 21661 h 38273"/>
                <a:gd name="connsiteX7" fmla="*/ 2559 w 41277"/>
                <a:gd name="connsiteY7" fmla="*/ 21442 h 38273"/>
                <a:gd name="connsiteX8" fmla="*/ 2555 w 41277"/>
                <a:gd name="connsiteY8" fmla="*/ 21663 h 38273"/>
                <a:gd name="connsiteX9" fmla="*/ 2802 w 41277"/>
                <a:gd name="connsiteY9" fmla="*/ 21888 h 38273"/>
                <a:gd name="connsiteX10" fmla="*/ 3237 w 41277"/>
                <a:gd name="connsiteY10" fmla="*/ 22172 h 38273"/>
                <a:gd name="connsiteX11" fmla="*/ 3664 w 41277"/>
                <a:gd name="connsiteY11" fmla="*/ 22898 h 38273"/>
                <a:gd name="connsiteX12" fmla="*/ 4842 w 41277"/>
                <a:gd name="connsiteY12" fmla="*/ 23856 h 38273"/>
                <a:gd name="connsiteX13" fmla="*/ 7316 w 41277"/>
                <a:gd name="connsiteY13" fmla="*/ 26218 h 38273"/>
                <a:gd name="connsiteX14" fmla="*/ 8930 w 41277"/>
                <a:gd name="connsiteY14" fmla="*/ 27460 h 38273"/>
                <a:gd name="connsiteX15" fmla="*/ 16468 w 41277"/>
                <a:gd name="connsiteY15" fmla="*/ 35624 h 38273"/>
                <a:gd name="connsiteX16" fmla="*/ 19587 w 41277"/>
                <a:gd name="connsiteY16" fmla="*/ 36475 h 38273"/>
                <a:gd name="connsiteX17" fmla="*/ 19062 w 41277"/>
                <a:gd name="connsiteY17" fmla="*/ 37829 h 38273"/>
                <a:gd name="connsiteX18" fmla="*/ 19858 w 41277"/>
                <a:gd name="connsiteY18" fmla="*/ 38273 h 38273"/>
                <a:gd name="connsiteX19" fmla="*/ 33516 w 41277"/>
                <a:gd name="connsiteY19" fmla="*/ 25942 h 38273"/>
                <a:gd name="connsiteX20" fmla="*/ 40560 w 41277"/>
                <a:gd name="connsiteY20" fmla="*/ 16580 h 38273"/>
                <a:gd name="connsiteX21" fmla="*/ 39359 w 41277"/>
                <a:gd name="connsiteY21" fmla="*/ 4701 h 38273"/>
                <a:gd name="connsiteX22" fmla="*/ 20857 w 41277"/>
                <a:gd name="connsiteY22" fmla="*/ 0 h 38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41277" h="38273" extrusionOk="0">
                  <a:moveTo>
                    <a:pt x="20857" y="0"/>
                  </a:moveTo>
                  <a:cubicBezTo>
                    <a:pt x="18680" y="0"/>
                    <a:pt x="16976" y="268"/>
                    <a:pt x="16200" y="830"/>
                  </a:cubicBezTo>
                  <a:lnTo>
                    <a:pt x="16013" y="830"/>
                  </a:lnTo>
                  <a:cubicBezTo>
                    <a:pt x="13637" y="4135"/>
                    <a:pt x="2981" y="12330"/>
                    <a:pt x="714" y="15823"/>
                  </a:cubicBezTo>
                  <a:cubicBezTo>
                    <a:pt x="-1553" y="19316"/>
                    <a:pt x="2290" y="20549"/>
                    <a:pt x="2413" y="21787"/>
                  </a:cubicBezTo>
                  <a:cubicBezTo>
                    <a:pt x="2536" y="23025"/>
                    <a:pt x="2428" y="21572"/>
                    <a:pt x="2431" y="21551"/>
                  </a:cubicBezTo>
                  <a:cubicBezTo>
                    <a:pt x="2434" y="21530"/>
                    <a:pt x="2245" y="21963"/>
                    <a:pt x="2429" y="21661"/>
                  </a:cubicBezTo>
                  <a:cubicBezTo>
                    <a:pt x="2613" y="21359"/>
                    <a:pt x="2409" y="21624"/>
                    <a:pt x="2559" y="21442"/>
                  </a:cubicBezTo>
                  <a:cubicBezTo>
                    <a:pt x="2710" y="21260"/>
                    <a:pt x="2321" y="21826"/>
                    <a:pt x="2555" y="21663"/>
                  </a:cubicBezTo>
                  <a:cubicBezTo>
                    <a:pt x="2789" y="21500"/>
                    <a:pt x="2547" y="22069"/>
                    <a:pt x="2802" y="21888"/>
                  </a:cubicBezTo>
                  <a:cubicBezTo>
                    <a:pt x="3057" y="21707"/>
                    <a:pt x="2942" y="22260"/>
                    <a:pt x="3237" y="22172"/>
                  </a:cubicBezTo>
                  <a:cubicBezTo>
                    <a:pt x="3532" y="22084"/>
                    <a:pt x="3157" y="23057"/>
                    <a:pt x="3664" y="22898"/>
                  </a:cubicBezTo>
                  <a:cubicBezTo>
                    <a:pt x="4171" y="22739"/>
                    <a:pt x="3902" y="23621"/>
                    <a:pt x="4842" y="23856"/>
                  </a:cubicBezTo>
                  <a:cubicBezTo>
                    <a:pt x="5588" y="24473"/>
                    <a:pt x="6668" y="25516"/>
                    <a:pt x="7316" y="26218"/>
                  </a:cubicBezTo>
                  <a:cubicBezTo>
                    <a:pt x="7964" y="26920"/>
                    <a:pt x="7267" y="26027"/>
                    <a:pt x="8930" y="27460"/>
                  </a:cubicBezTo>
                  <a:cubicBezTo>
                    <a:pt x="10593" y="28893"/>
                    <a:pt x="14692" y="34122"/>
                    <a:pt x="16468" y="35624"/>
                  </a:cubicBezTo>
                  <a:cubicBezTo>
                    <a:pt x="18244" y="37126"/>
                    <a:pt x="19112" y="36170"/>
                    <a:pt x="19587" y="36475"/>
                  </a:cubicBezTo>
                  <a:cubicBezTo>
                    <a:pt x="20062" y="36780"/>
                    <a:pt x="18762" y="37724"/>
                    <a:pt x="19062" y="37829"/>
                  </a:cubicBezTo>
                  <a:cubicBezTo>
                    <a:pt x="19178" y="37829"/>
                    <a:pt x="19733" y="38273"/>
                    <a:pt x="19858" y="38273"/>
                  </a:cubicBezTo>
                  <a:cubicBezTo>
                    <a:pt x="21759" y="36586"/>
                    <a:pt x="30647" y="28233"/>
                    <a:pt x="33516" y="25942"/>
                  </a:cubicBezTo>
                  <a:cubicBezTo>
                    <a:pt x="36385" y="23651"/>
                    <a:pt x="39730" y="20307"/>
                    <a:pt x="40560" y="16580"/>
                  </a:cubicBezTo>
                  <a:cubicBezTo>
                    <a:pt x="41390" y="12853"/>
                    <a:pt x="42020" y="9826"/>
                    <a:pt x="39359" y="4701"/>
                  </a:cubicBezTo>
                  <a:cubicBezTo>
                    <a:pt x="35157" y="1748"/>
                    <a:pt x="26450" y="0"/>
                    <a:pt x="20857" y="0"/>
                  </a:cubicBezTo>
                  <a:close/>
                </a:path>
              </a:pathLst>
            </a:custGeom>
            <a:solidFill>
              <a:srgbClr val="FFCAA8">
                <a:alpha val="638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662;p71">
              <a:extLst>
                <a:ext uri="{FF2B5EF4-FFF2-40B4-BE49-F238E27FC236}">
                  <a16:creationId xmlns:a16="http://schemas.microsoft.com/office/drawing/2014/main" id="{4C9D992D-B881-487C-84B9-1319A569A78D}"/>
                </a:ext>
              </a:extLst>
            </p:cNvPr>
            <p:cNvSpPr/>
            <p:nvPr/>
          </p:nvSpPr>
          <p:spPr>
            <a:xfrm rot="2642090">
              <a:off x="995613" y="2925488"/>
              <a:ext cx="4214190" cy="4629628"/>
            </a:xfrm>
            <a:custGeom>
              <a:avLst/>
              <a:gdLst/>
              <a:ahLst/>
              <a:cxnLst/>
              <a:rect l="l" t="t" r="r" b="b"/>
              <a:pathLst>
                <a:path w="37665" h="36133" extrusionOk="0">
                  <a:moveTo>
                    <a:pt x="19735" y="0"/>
                  </a:moveTo>
                  <a:cubicBezTo>
                    <a:pt x="18100" y="0"/>
                    <a:pt x="16420" y="442"/>
                    <a:pt x="14747" y="1433"/>
                  </a:cubicBezTo>
                  <a:cubicBezTo>
                    <a:pt x="9743" y="4403"/>
                    <a:pt x="3542" y="14627"/>
                    <a:pt x="4104" y="17357"/>
                  </a:cubicBezTo>
                  <a:cubicBezTo>
                    <a:pt x="1" y="26135"/>
                    <a:pt x="10224" y="33522"/>
                    <a:pt x="17227" y="35770"/>
                  </a:cubicBezTo>
                  <a:cubicBezTo>
                    <a:pt x="18004" y="36018"/>
                    <a:pt x="18780" y="36133"/>
                    <a:pt x="19549" y="36133"/>
                  </a:cubicBezTo>
                  <a:cubicBezTo>
                    <a:pt x="25569" y="36133"/>
                    <a:pt x="31154" y="29115"/>
                    <a:pt x="33401" y="24511"/>
                  </a:cubicBezTo>
                  <a:cubicBezTo>
                    <a:pt x="37665" y="15747"/>
                    <a:pt x="29494" y="0"/>
                    <a:pt x="19735" y="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  <a:alpha val="575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662;p71">
              <a:extLst>
                <a:ext uri="{FF2B5EF4-FFF2-40B4-BE49-F238E27FC236}">
                  <a16:creationId xmlns:a16="http://schemas.microsoft.com/office/drawing/2014/main" id="{8140432A-D118-4CB9-901F-FD6DDD81FDA6}"/>
                </a:ext>
              </a:extLst>
            </p:cNvPr>
            <p:cNvSpPr/>
            <p:nvPr/>
          </p:nvSpPr>
          <p:spPr>
            <a:xfrm rot="2642090">
              <a:off x="477882" y="2884865"/>
              <a:ext cx="4328512" cy="3645759"/>
            </a:xfrm>
            <a:custGeom>
              <a:avLst/>
              <a:gdLst/>
              <a:ahLst/>
              <a:cxnLst/>
              <a:rect l="l" t="t" r="r" b="b"/>
              <a:pathLst>
                <a:path w="37665" h="36133" extrusionOk="0">
                  <a:moveTo>
                    <a:pt x="19735" y="0"/>
                  </a:moveTo>
                  <a:cubicBezTo>
                    <a:pt x="18100" y="0"/>
                    <a:pt x="16420" y="442"/>
                    <a:pt x="14747" y="1433"/>
                  </a:cubicBezTo>
                  <a:cubicBezTo>
                    <a:pt x="9743" y="4403"/>
                    <a:pt x="3542" y="14627"/>
                    <a:pt x="4104" y="17357"/>
                  </a:cubicBezTo>
                  <a:cubicBezTo>
                    <a:pt x="1" y="26135"/>
                    <a:pt x="10224" y="33522"/>
                    <a:pt x="17227" y="35770"/>
                  </a:cubicBezTo>
                  <a:cubicBezTo>
                    <a:pt x="18004" y="36018"/>
                    <a:pt x="18780" y="36133"/>
                    <a:pt x="19549" y="36133"/>
                  </a:cubicBezTo>
                  <a:cubicBezTo>
                    <a:pt x="25569" y="36133"/>
                    <a:pt x="31154" y="29115"/>
                    <a:pt x="33401" y="24511"/>
                  </a:cubicBezTo>
                  <a:cubicBezTo>
                    <a:pt x="37665" y="15747"/>
                    <a:pt x="29494" y="0"/>
                    <a:pt x="19735" y="0"/>
                  </a:cubicBezTo>
                  <a:close/>
                </a:path>
              </a:pathLst>
            </a:custGeom>
            <a:solidFill>
              <a:srgbClr val="F7BCAF">
                <a:alpha val="575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pic>
          <p:nvPicPr>
            <p:cNvPr id="15" name="Picture 14" descr="Diagram&#10;&#10;Description automatically generated">
              <a:extLst>
                <a:ext uri="{FF2B5EF4-FFF2-40B4-BE49-F238E27FC236}">
                  <a16:creationId xmlns:a16="http://schemas.microsoft.com/office/drawing/2014/main" id="{CA1EFF23-A6C0-4B49-B27E-6ED7AFA4D8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2465" y="3125973"/>
              <a:ext cx="3965484" cy="2739696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16" name="Google Shape;301;p34">
              <a:extLst>
                <a:ext uri="{FF2B5EF4-FFF2-40B4-BE49-F238E27FC236}">
                  <a16:creationId xmlns:a16="http://schemas.microsoft.com/office/drawing/2014/main" id="{0561BC4B-19A8-44AF-ABF4-E1D6FAA1BC93}"/>
                </a:ext>
              </a:extLst>
            </p:cNvPr>
            <p:cNvSpPr/>
            <p:nvPr/>
          </p:nvSpPr>
          <p:spPr>
            <a:xfrm>
              <a:off x="680969" y="3160313"/>
              <a:ext cx="4044798" cy="2776910"/>
            </a:xfrm>
            <a:custGeom>
              <a:avLst/>
              <a:gdLst>
                <a:gd name="connsiteX0" fmla="*/ 2604617 w 4044798"/>
                <a:gd name="connsiteY0" fmla="*/ 129 h 2776910"/>
                <a:gd name="connsiteX1" fmla="*/ 2434666 w 4044798"/>
                <a:gd name="connsiteY1" fmla="*/ 14200 h 2776910"/>
                <a:gd name="connsiteX2" fmla="*/ 1909450 w 4044798"/>
                <a:gd name="connsiteY2" fmla="*/ 160082 h 2776910"/>
                <a:gd name="connsiteX3" fmla="*/ 255218 w 4044798"/>
                <a:gd name="connsiteY3" fmla="*/ 1019233 h 2776910"/>
                <a:gd name="connsiteX4" fmla="*/ 1197746 w 4044798"/>
                <a:gd name="connsiteY4" fmla="*/ 2661624 h 2776910"/>
                <a:gd name="connsiteX5" fmla="*/ 1893733 w 4044798"/>
                <a:gd name="connsiteY5" fmla="*/ 2776780 h 2776910"/>
                <a:gd name="connsiteX6" fmla="*/ 3391855 w 4044798"/>
                <a:gd name="connsiteY6" fmla="*/ 2245669 h 2776910"/>
                <a:gd name="connsiteX7" fmla="*/ 4005506 w 4044798"/>
                <a:gd name="connsiteY7" fmla="*/ 1321711 h 2776910"/>
                <a:gd name="connsiteX8" fmla="*/ 3568608 w 4044798"/>
                <a:gd name="connsiteY8" fmla="*/ 414019 h 2776910"/>
                <a:gd name="connsiteX9" fmla="*/ 2604617 w 4044798"/>
                <a:gd name="connsiteY9" fmla="*/ 129 h 27769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44798" h="2776910" extrusionOk="0">
                  <a:moveTo>
                    <a:pt x="2604617" y="129"/>
                  </a:moveTo>
                  <a:cubicBezTo>
                    <a:pt x="2547425" y="-567"/>
                    <a:pt x="2485853" y="6874"/>
                    <a:pt x="2434666" y="14200"/>
                  </a:cubicBezTo>
                  <a:cubicBezTo>
                    <a:pt x="2274808" y="50136"/>
                    <a:pt x="2071829" y="95574"/>
                    <a:pt x="1909450" y="160082"/>
                  </a:cubicBezTo>
                  <a:cubicBezTo>
                    <a:pt x="1160070" y="305904"/>
                    <a:pt x="446440" y="507974"/>
                    <a:pt x="255218" y="1019233"/>
                  </a:cubicBezTo>
                  <a:cubicBezTo>
                    <a:pt x="-108674" y="1727007"/>
                    <a:pt x="597218" y="2456435"/>
                    <a:pt x="1197746" y="2661624"/>
                  </a:cubicBezTo>
                  <a:cubicBezTo>
                    <a:pt x="1462559" y="2744411"/>
                    <a:pt x="1669331" y="2752222"/>
                    <a:pt x="1893733" y="2776780"/>
                  </a:cubicBezTo>
                  <a:cubicBezTo>
                    <a:pt x="2293589" y="2756218"/>
                    <a:pt x="2941401" y="2610074"/>
                    <a:pt x="3391855" y="2245669"/>
                  </a:cubicBezTo>
                  <a:cubicBezTo>
                    <a:pt x="3663050" y="1941610"/>
                    <a:pt x="3901407" y="1792479"/>
                    <a:pt x="4005506" y="1321711"/>
                  </a:cubicBezTo>
                  <a:cubicBezTo>
                    <a:pt x="4070517" y="952623"/>
                    <a:pt x="3846488" y="639816"/>
                    <a:pt x="3568608" y="414019"/>
                  </a:cubicBezTo>
                  <a:cubicBezTo>
                    <a:pt x="3248939" y="174389"/>
                    <a:pt x="2990406" y="26434"/>
                    <a:pt x="2604617" y="129"/>
                  </a:cubicBezTo>
                  <a:close/>
                </a:path>
              </a:pathLst>
            </a:custGeom>
            <a:noFill/>
            <a:ln w="76200" cap="flat" cmpd="sng">
              <a:solidFill>
                <a:schemeClr val="accent6">
                  <a:lumMod val="50000"/>
                </a:schemeClr>
              </a:solidFill>
              <a:prstDash val="solid"/>
              <a:round/>
              <a:headEnd type="none" w="sm" len="sm"/>
              <a:tailEnd type="none" w="sm" len="sm"/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4486" h="21510" extrusionOk="0">
                          <a:moveTo>
                            <a:pt x="22207" y="1"/>
                          </a:moveTo>
                          <a:cubicBezTo>
                            <a:pt x="21729" y="1"/>
                            <a:pt x="21245" y="36"/>
                            <a:pt x="20758" y="110"/>
                          </a:cubicBezTo>
                          <a:cubicBezTo>
                            <a:pt x="19252" y="361"/>
                            <a:pt x="17745" y="738"/>
                            <a:pt x="16280" y="1240"/>
                          </a:cubicBezTo>
                          <a:cubicBezTo>
                            <a:pt x="10881" y="1491"/>
                            <a:pt x="4018" y="2872"/>
                            <a:pt x="2176" y="7895"/>
                          </a:cubicBezTo>
                          <a:cubicBezTo>
                            <a:pt x="0" y="13838"/>
                            <a:pt x="4897" y="18943"/>
                            <a:pt x="10212" y="20617"/>
                          </a:cubicBezTo>
                          <a:cubicBezTo>
                            <a:pt x="12124" y="21221"/>
                            <a:pt x="14131" y="21509"/>
                            <a:pt x="16146" y="21509"/>
                          </a:cubicBezTo>
                          <a:cubicBezTo>
                            <a:pt x="20700" y="21509"/>
                            <a:pt x="25292" y="20035"/>
                            <a:pt x="28919" y="17395"/>
                          </a:cubicBezTo>
                          <a:cubicBezTo>
                            <a:pt x="31305" y="15679"/>
                            <a:pt x="33732" y="13293"/>
                            <a:pt x="34151" y="10238"/>
                          </a:cubicBezTo>
                          <a:cubicBezTo>
                            <a:pt x="34485" y="7267"/>
                            <a:pt x="32644" y="4923"/>
                            <a:pt x="30426" y="3207"/>
                          </a:cubicBezTo>
                          <a:cubicBezTo>
                            <a:pt x="28042" y="1401"/>
                            <a:pt x="25222" y="1"/>
                            <a:pt x="22207" y="1"/>
                          </a:cubicBezTo>
                          <a:close/>
                        </a:path>
                      </a:pathLst>
                    </a:custGeom>
                    <ask:type>
                      <ask:lineSketchFreehand/>
                    </ask:type>
                  </ask:lineSketchStyleProps>
                </a:ext>
              </a:extLst>
            </a:ln>
            <a:effectLst>
              <a:glow rad="228600">
                <a:schemeClr val="accent2">
                  <a:satMod val="175000"/>
                  <a:alpha val="40000"/>
                </a:schemeClr>
              </a:glo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23B1A69-D263-4E91-B99A-1E241745F4F6}"/>
              </a:ext>
            </a:extLst>
          </p:cNvPr>
          <p:cNvGrpSpPr/>
          <p:nvPr userDrawn="1"/>
        </p:nvGrpSpPr>
        <p:grpSpPr>
          <a:xfrm>
            <a:off x="0" y="0"/>
            <a:ext cx="7687338" cy="819150"/>
            <a:chOff x="1903228" y="111740"/>
            <a:chExt cx="8021093" cy="1855283"/>
          </a:xfrm>
        </p:grpSpPr>
        <p:sp>
          <p:nvSpPr>
            <p:cNvPr id="18" name="Google Shape;928;p39">
              <a:extLst>
                <a:ext uri="{FF2B5EF4-FFF2-40B4-BE49-F238E27FC236}">
                  <a16:creationId xmlns:a16="http://schemas.microsoft.com/office/drawing/2014/main" id="{45289F46-B462-429E-BDC0-2254D2F44A83}"/>
                </a:ext>
              </a:extLst>
            </p:cNvPr>
            <p:cNvSpPr/>
            <p:nvPr/>
          </p:nvSpPr>
          <p:spPr>
            <a:xfrm>
              <a:off x="1920222" y="154333"/>
              <a:ext cx="7962735" cy="1756478"/>
            </a:xfrm>
            <a:custGeom>
              <a:avLst/>
              <a:gdLst/>
              <a:ahLst/>
              <a:cxnLst/>
              <a:rect l="l" t="t" r="r" b="b"/>
              <a:pathLst>
                <a:path w="277520" h="34573" extrusionOk="0">
                  <a:moveTo>
                    <a:pt x="1" y="1"/>
                  </a:moveTo>
                  <a:lnTo>
                    <a:pt x="1" y="34573"/>
                  </a:lnTo>
                  <a:lnTo>
                    <a:pt x="277519" y="34573"/>
                  </a:lnTo>
                  <a:lnTo>
                    <a:pt x="277519" y="1"/>
                  </a:lnTo>
                  <a:close/>
                </a:path>
              </a:pathLst>
            </a:custGeom>
            <a:solidFill>
              <a:srgbClr val="FED789"/>
            </a:soli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929;p39">
              <a:extLst>
                <a:ext uri="{FF2B5EF4-FFF2-40B4-BE49-F238E27FC236}">
                  <a16:creationId xmlns:a16="http://schemas.microsoft.com/office/drawing/2014/main" id="{AC05FAF8-63E6-4206-820F-3A82A35AC2B5}"/>
                </a:ext>
              </a:extLst>
            </p:cNvPr>
            <p:cNvSpPr/>
            <p:nvPr/>
          </p:nvSpPr>
          <p:spPr>
            <a:xfrm>
              <a:off x="1922127" y="126744"/>
              <a:ext cx="289280" cy="1839299"/>
            </a:xfrm>
            <a:custGeom>
              <a:avLst/>
              <a:gdLst/>
              <a:ahLst/>
              <a:cxnLst/>
              <a:rect l="l" t="t" r="r" b="b"/>
              <a:pathLst>
                <a:path w="4469" h="44214" extrusionOk="0">
                  <a:moveTo>
                    <a:pt x="0" y="0"/>
                  </a:moveTo>
                  <a:lnTo>
                    <a:pt x="0" y="44214"/>
                  </a:lnTo>
                  <a:lnTo>
                    <a:pt x="4469" y="39746"/>
                  </a:lnTo>
                  <a:lnTo>
                    <a:pt x="4469" y="51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85723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930;p39">
              <a:extLst>
                <a:ext uri="{FF2B5EF4-FFF2-40B4-BE49-F238E27FC236}">
                  <a16:creationId xmlns:a16="http://schemas.microsoft.com/office/drawing/2014/main" id="{CC4CEE96-2AE5-42C8-90AA-80AA16464BA3}"/>
                </a:ext>
              </a:extLst>
            </p:cNvPr>
            <p:cNvSpPr/>
            <p:nvPr/>
          </p:nvSpPr>
          <p:spPr>
            <a:xfrm>
              <a:off x="1903228" y="1787916"/>
              <a:ext cx="8021093" cy="179107"/>
            </a:xfrm>
            <a:custGeom>
              <a:avLst/>
              <a:gdLst/>
              <a:ahLst/>
              <a:cxnLst/>
              <a:rect l="l" t="t" r="r" b="b"/>
              <a:pathLst>
                <a:path w="135180" h="5705" extrusionOk="0">
                  <a:moveTo>
                    <a:pt x="0" y="5609"/>
                  </a:moveTo>
                  <a:lnTo>
                    <a:pt x="5082" y="0"/>
                  </a:lnTo>
                  <a:lnTo>
                    <a:pt x="132577" y="10"/>
                  </a:lnTo>
                  <a:lnTo>
                    <a:pt x="135180" y="5705"/>
                  </a:lnTo>
                  <a:close/>
                </a:path>
              </a:pathLst>
            </a:custGeom>
            <a:solidFill>
              <a:srgbClr val="F7974E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" name="Google Shape;931;p39">
              <a:extLst>
                <a:ext uri="{FF2B5EF4-FFF2-40B4-BE49-F238E27FC236}">
                  <a16:creationId xmlns:a16="http://schemas.microsoft.com/office/drawing/2014/main" id="{169953BA-B78B-4627-BA79-39D9BF3BDABF}"/>
                </a:ext>
              </a:extLst>
            </p:cNvPr>
            <p:cNvSpPr/>
            <p:nvPr/>
          </p:nvSpPr>
          <p:spPr>
            <a:xfrm>
              <a:off x="1930271" y="111740"/>
              <a:ext cx="7962735" cy="209413"/>
            </a:xfrm>
            <a:custGeom>
              <a:avLst/>
              <a:gdLst/>
              <a:ahLst/>
              <a:cxnLst/>
              <a:rect l="l" t="t" r="r" b="b"/>
              <a:pathLst>
                <a:path w="135180" h="6370" extrusionOk="0">
                  <a:moveTo>
                    <a:pt x="0" y="114"/>
                  </a:moveTo>
                  <a:lnTo>
                    <a:pt x="4549" y="6370"/>
                  </a:lnTo>
                  <a:lnTo>
                    <a:pt x="132577" y="6313"/>
                  </a:lnTo>
                  <a:lnTo>
                    <a:pt x="135180" y="0"/>
                  </a:lnTo>
                  <a:close/>
                </a:path>
              </a:pathLst>
            </a:custGeom>
            <a:solidFill>
              <a:srgbClr val="F7974E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" name="Google Shape;932;p39">
              <a:extLst>
                <a:ext uri="{FF2B5EF4-FFF2-40B4-BE49-F238E27FC236}">
                  <a16:creationId xmlns:a16="http://schemas.microsoft.com/office/drawing/2014/main" id="{784A607A-2833-4298-9881-8B0D6B01368D}"/>
                </a:ext>
              </a:extLst>
            </p:cNvPr>
            <p:cNvSpPr/>
            <p:nvPr/>
          </p:nvSpPr>
          <p:spPr>
            <a:xfrm>
              <a:off x="9661611" y="123895"/>
              <a:ext cx="262710" cy="1839299"/>
            </a:xfrm>
            <a:custGeom>
              <a:avLst/>
              <a:gdLst/>
              <a:ahLst/>
              <a:cxnLst/>
              <a:rect l="l" t="t" r="r" b="b"/>
              <a:pathLst>
                <a:path w="3763" h="44214" extrusionOk="0">
                  <a:moveTo>
                    <a:pt x="3763" y="0"/>
                  </a:moveTo>
                  <a:lnTo>
                    <a:pt x="0" y="5174"/>
                  </a:lnTo>
                  <a:lnTo>
                    <a:pt x="0" y="39746"/>
                  </a:lnTo>
                  <a:lnTo>
                    <a:pt x="3763" y="44214"/>
                  </a:lnTo>
                  <a:lnTo>
                    <a:pt x="3763" y="0"/>
                  </a:lnTo>
                  <a:close/>
                </a:path>
              </a:pathLst>
            </a:custGeom>
            <a:solidFill>
              <a:srgbClr val="385723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956A7CF7-DA71-46F0-B091-E9095C749884}"/>
              </a:ext>
            </a:extLst>
          </p:cNvPr>
          <p:cNvSpPr/>
          <p:nvPr userDrawn="1"/>
        </p:nvSpPr>
        <p:spPr>
          <a:xfrm>
            <a:off x="397763" y="153755"/>
            <a:ext cx="651428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bg-BG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КОНКУРС „НЕСТАНДАРТЕН УЧИТЕЛ“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24" name="Picture 23" descr="A close-up of the moon&#10;&#10;Description automatically generated with low confidence">
            <a:extLst>
              <a:ext uri="{FF2B5EF4-FFF2-40B4-BE49-F238E27FC236}">
                <a16:creationId xmlns:a16="http://schemas.microsoft.com/office/drawing/2014/main" id="{ECAF4D7C-1C37-4508-809C-0CAC4C31765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4843" y="275046"/>
            <a:ext cx="1026738" cy="1016043"/>
          </a:xfrm>
          <a:prstGeom prst="rect">
            <a:avLst/>
          </a:prstGeom>
        </p:spPr>
      </p:pic>
      <p:pic>
        <p:nvPicPr>
          <p:cNvPr id="25" name="Picture 24" descr="A close-up of the moon&#10;&#10;Description automatically generated with low confidence">
            <a:extLst>
              <a:ext uri="{FF2B5EF4-FFF2-40B4-BE49-F238E27FC236}">
                <a16:creationId xmlns:a16="http://schemas.microsoft.com/office/drawing/2014/main" id="{979E3E02-64CF-41CB-9705-A5D54E1090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0163" y="601633"/>
            <a:ext cx="1279144" cy="1265820"/>
          </a:xfrm>
          <a:prstGeom prst="rect">
            <a:avLst/>
          </a:prstGeom>
        </p:spPr>
      </p:pic>
      <p:pic>
        <p:nvPicPr>
          <p:cNvPr id="26" name="Picture 25" descr="A close-up of the moon&#10;&#10;Description automatically generated with low confidence">
            <a:extLst>
              <a:ext uri="{FF2B5EF4-FFF2-40B4-BE49-F238E27FC236}">
                <a16:creationId xmlns:a16="http://schemas.microsoft.com/office/drawing/2014/main" id="{A71DCE71-F862-4810-A196-EE0D9998CCA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0053" y="557095"/>
            <a:ext cx="1510466" cy="1494732"/>
          </a:xfrm>
          <a:prstGeom prst="rect">
            <a:avLst/>
          </a:prstGeom>
        </p:spPr>
      </p:pic>
      <p:pic>
        <p:nvPicPr>
          <p:cNvPr id="27" name="Picture 26" descr="A picture containing text&#10;&#10;Description automatically generated">
            <a:extLst>
              <a:ext uri="{FF2B5EF4-FFF2-40B4-BE49-F238E27FC236}">
                <a16:creationId xmlns:a16="http://schemas.microsoft.com/office/drawing/2014/main" id="{93DD2352-C591-4DD6-9181-F1FA45AC5F0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624" y="6272612"/>
            <a:ext cx="2743200" cy="58922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63624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2ECED-E85C-428E-A4CD-1E348ABDD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A43BF-3484-4B82-BC3A-53F107A96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6719E2-C096-4B75-9573-87E0B2CDF0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3506BE-969C-4589-BE3F-ABEF4E3F8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5281-294D-4A1C-9BE3-EFFF7D6CBD92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9EFE13-F97F-4160-A0FA-66C52A53E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694858-63ED-4334-9019-AEB61750B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26B1-DD8C-4A35-B1C7-4494D326F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692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A596D-80E2-4774-805E-F9EB6272A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F4965E-9E67-4742-8393-BE5E154EB6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005576-7283-47EF-AB90-91A1DF4E50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5B3773-58EA-4F59-A0DC-5784E1782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5281-294D-4A1C-9BE3-EFFF7D6CBD92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8E313E-F4B2-47E8-AFB3-8CDF795F9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CF50E4-4253-4B34-B62C-155CCCD6C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26B1-DD8C-4A35-B1C7-4494D326F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141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806403-944B-494E-AA77-AEFDCCF00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593507-B1DB-4983-9FD1-35F21489CD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2428CA-B319-4080-9821-00007E91F2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95281-294D-4A1C-9BE3-EFFF7D6CBD92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CF7754-D7FE-45DC-BC30-C081889C0B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745AF0-D053-4890-ABC2-C91F886CB3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C26B1-DD8C-4A35-B1C7-4494D326F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884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.xml"/><Relationship Id="rId5" Type="http://schemas.openxmlformats.org/officeDocument/2006/relationships/slide" Target="slide3.x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notesSlide" Target="../notesSlides/notesSlide2.xml"/><Relationship Id="rId7" Type="http://schemas.openxmlformats.org/officeDocument/2006/relationships/slide" Target="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5.emf"/><Relationship Id="rId10" Type="http://schemas.openxmlformats.org/officeDocument/2006/relationships/slide" Target="slide4.xml"/><Relationship Id="rId4" Type="http://schemas.openxmlformats.org/officeDocument/2006/relationships/package" Target="../embeddings/Microsoft_Word_Document.docx"/><Relationship Id="rId9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notesSlide" Target="../notesSlides/notesSlide3.xml"/><Relationship Id="rId7" Type="http://schemas.openxmlformats.org/officeDocument/2006/relationships/slide" Target="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image" Target="../media/image6.emf"/><Relationship Id="rId10" Type="http://schemas.openxmlformats.org/officeDocument/2006/relationships/slide" Target="slide4.xml"/><Relationship Id="rId4" Type="http://schemas.openxmlformats.org/officeDocument/2006/relationships/package" Target="../embeddings/Microsoft_Word_Document1.docx"/><Relationship Id="rId9" Type="http://schemas.openxmlformats.org/officeDocument/2006/relationships/slide" Target="slid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package" Target="../embeddings/Microsoft_PowerPoint_Presentation.pptx"/><Relationship Id="rId7" Type="http://schemas.openxmlformats.org/officeDocument/2006/relationships/slide" Target="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slide" Target="slide1.xml"/><Relationship Id="rId5" Type="http://schemas.openxmlformats.org/officeDocument/2006/relationships/image" Target="../media/image4.png"/><Relationship Id="rId4" Type="http://schemas.openxmlformats.org/officeDocument/2006/relationships/image" Target="../media/image7.emf"/><Relationship Id="rId9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928;p39">
            <a:extLst>
              <a:ext uri="{FF2B5EF4-FFF2-40B4-BE49-F238E27FC236}">
                <a16:creationId xmlns:a16="http://schemas.microsoft.com/office/drawing/2014/main" id="{5534CFF2-B88C-499B-9354-40C50732AE8E}"/>
              </a:ext>
            </a:extLst>
          </p:cNvPr>
          <p:cNvSpPr/>
          <p:nvPr/>
        </p:nvSpPr>
        <p:spPr>
          <a:xfrm>
            <a:off x="7099442" y="1452121"/>
            <a:ext cx="5092558" cy="3234567"/>
          </a:xfrm>
          <a:custGeom>
            <a:avLst/>
            <a:gdLst/>
            <a:ahLst/>
            <a:cxnLst/>
            <a:rect l="l" t="t" r="r" b="b"/>
            <a:pathLst>
              <a:path w="277520" h="34573" extrusionOk="0">
                <a:moveTo>
                  <a:pt x="1" y="1"/>
                </a:moveTo>
                <a:lnTo>
                  <a:pt x="1" y="34573"/>
                </a:lnTo>
                <a:lnTo>
                  <a:pt x="277519" y="34573"/>
                </a:lnTo>
                <a:lnTo>
                  <a:pt x="277519" y="1"/>
                </a:lnTo>
                <a:close/>
              </a:path>
            </a:pathLst>
          </a:custGeom>
          <a:solidFill>
            <a:srgbClr val="FED789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indent="-457200">
              <a:buBlip>
                <a:blip r:embed="rId3"/>
              </a:buBlip>
            </a:pPr>
            <a:r>
              <a:rPr lang="bg-BG" sz="3200" b="1" dirty="0">
                <a:solidFill>
                  <a:schemeClr val="accent2">
                    <a:lumMod val="75000"/>
                  </a:schemeClr>
                </a:solidFill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ОПИСАНИЕ</a:t>
            </a:r>
            <a:endParaRPr lang="bg-BG" sz="32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>
              <a:buBlip>
                <a:blip r:embed="rId3"/>
              </a:buBlip>
            </a:pPr>
            <a:endParaRPr lang="bg-BG" sz="32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>
              <a:buBlip>
                <a:blip r:embed="rId3"/>
              </a:buBlip>
            </a:pPr>
            <a:r>
              <a:rPr lang="bg-BG" sz="3200" b="1" dirty="0">
                <a:solidFill>
                  <a:schemeClr val="accent2">
                    <a:lumMod val="75000"/>
                  </a:schemeClr>
                </a:solidFill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ВИЗИТКА НА АВТОРА</a:t>
            </a:r>
            <a:endParaRPr lang="bg-BG" sz="32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>
              <a:buBlip>
                <a:blip r:embed="rId3"/>
              </a:buBlip>
            </a:pPr>
            <a:endParaRPr lang="bg-BG" sz="32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>
              <a:buBlip>
                <a:blip r:embed="rId3"/>
              </a:buBlip>
            </a:pPr>
            <a:r>
              <a:rPr lang="bg-BG" sz="3200" b="1" dirty="0">
                <a:solidFill>
                  <a:schemeClr val="accent2">
                    <a:lumMod val="75000"/>
                  </a:schemeClr>
                </a:solidFill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ГАЛЕРИЯ</a:t>
            </a:r>
            <a:endParaRPr lang="bg-BG" sz="32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EA68FF6-3884-48C3-9FF5-611B892477D1}"/>
              </a:ext>
            </a:extLst>
          </p:cNvPr>
          <p:cNvSpPr txBox="1"/>
          <p:nvPr/>
        </p:nvSpPr>
        <p:spPr>
          <a:xfrm>
            <a:off x="0" y="1481830"/>
            <a:ext cx="6334018" cy="1226939"/>
          </a:xfrm>
          <a:prstGeom prst="bevel">
            <a:avLst/>
          </a:prstGeom>
          <a:solidFill>
            <a:srgbClr val="A5A355"/>
          </a:solidFill>
        </p:spPr>
        <p:txBody>
          <a:bodyPr wrap="square">
            <a:spAutoFit/>
          </a:bodyPr>
          <a:lstStyle/>
          <a:p>
            <a:pPr algn="ctr"/>
            <a:r>
              <a:rPr lang="bg-BG" sz="1800" b="1" i="1" dirty="0"/>
              <a:t>ТЕМА на ПЕДАГОГИЧЕСКАТА ПРАКТИКА</a:t>
            </a:r>
          </a:p>
          <a:p>
            <a:pPr algn="ctr"/>
            <a:r>
              <a:rPr lang="bg-BG" sz="1800" b="1" i="1" dirty="0">
                <a:solidFill>
                  <a:srgbClr val="FF0000"/>
                </a:solidFill>
              </a:rPr>
              <a:t>*Моля, изтрийте текста и запишете темата на педагогическата практика</a:t>
            </a:r>
          </a:p>
        </p:txBody>
      </p:sp>
    </p:spTree>
    <p:extLst>
      <p:ext uri="{BB962C8B-B14F-4D97-AF65-F5344CB8AC3E}">
        <p14:creationId xmlns:p14="http://schemas.microsoft.com/office/powerpoint/2010/main" val="1853117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428B21A-82A9-4ACA-839C-511EEE51C053}"/>
              </a:ext>
            </a:extLst>
          </p:cNvPr>
          <p:cNvGrpSpPr/>
          <p:nvPr/>
        </p:nvGrpSpPr>
        <p:grpSpPr>
          <a:xfrm>
            <a:off x="0" y="1103901"/>
            <a:ext cx="4157139" cy="715785"/>
            <a:chOff x="2151389" y="175377"/>
            <a:chExt cx="7687338" cy="1605876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62DDCAFE-94C7-40A8-B1F5-71EB13CE0CDD}"/>
                </a:ext>
              </a:extLst>
            </p:cNvPr>
            <p:cNvGrpSpPr/>
            <p:nvPr/>
          </p:nvGrpSpPr>
          <p:grpSpPr>
            <a:xfrm>
              <a:off x="2151389" y="175377"/>
              <a:ext cx="7687338" cy="1605876"/>
              <a:chOff x="1903228" y="111740"/>
              <a:chExt cx="8021093" cy="1855283"/>
            </a:xfrm>
          </p:grpSpPr>
          <p:sp>
            <p:nvSpPr>
              <p:cNvPr id="28" name="Google Shape;928;p39">
                <a:extLst>
                  <a:ext uri="{FF2B5EF4-FFF2-40B4-BE49-F238E27FC236}">
                    <a16:creationId xmlns:a16="http://schemas.microsoft.com/office/drawing/2014/main" id="{79F843DD-6D36-434C-8CE5-7CC9ADEA1523}"/>
                  </a:ext>
                </a:extLst>
              </p:cNvPr>
              <p:cNvSpPr/>
              <p:nvPr/>
            </p:nvSpPr>
            <p:spPr>
              <a:xfrm>
                <a:off x="1920222" y="154333"/>
                <a:ext cx="7962735" cy="1756478"/>
              </a:xfrm>
              <a:custGeom>
                <a:avLst/>
                <a:gdLst/>
                <a:ahLst/>
                <a:cxnLst/>
                <a:rect l="l" t="t" r="r" b="b"/>
                <a:pathLst>
                  <a:path w="277520" h="34573" extrusionOk="0">
                    <a:moveTo>
                      <a:pt x="1" y="1"/>
                    </a:moveTo>
                    <a:lnTo>
                      <a:pt x="1" y="34573"/>
                    </a:lnTo>
                    <a:lnTo>
                      <a:pt x="277519" y="34573"/>
                    </a:lnTo>
                    <a:lnTo>
                      <a:pt x="277519" y="1"/>
                    </a:lnTo>
                    <a:close/>
                  </a:path>
                </a:pathLst>
              </a:custGeom>
              <a:solidFill>
                <a:srgbClr val="FED789"/>
              </a:solidFill>
              <a:ln>
                <a:noFill/>
              </a:ln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31" name="Google Shape;929;p39">
                <a:extLst>
                  <a:ext uri="{FF2B5EF4-FFF2-40B4-BE49-F238E27FC236}">
                    <a16:creationId xmlns:a16="http://schemas.microsoft.com/office/drawing/2014/main" id="{F3908984-3202-4D8E-A136-930A6C9547A0}"/>
                  </a:ext>
                </a:extLst>
              </p:cNvPr>
              <p:cNvSpPr/>
              <p:nvPr/>
            </p:nvSpPr>
            <p:spPr>
              <a:xfrm>
                <a:off x="1922127" y="126744"/>
                <a:ext cx="289280" cy="1839299"/>
              </a:xfrm>
              <a:custGeom>
                <a:avLst/>
                <a:gdLst/>
                <a:ahLst/>
                <a:cxnLst/>
                <a:rect l="l" t="t" r="r" b="b"/>
                <a:pathLst>
                  <a:path w="4469" h="44214" extrusionOk="0">
                    <a:moveTo>
                      <a:pt x="0" y="0"/>
                    </a:moveTo>
                    <a:lnTo>
                      <a:pt x="0" y="44214"/>
                    </a:lnTo>
                    <a:lnTo>
                      <a:pt x="4469" y="39746"/>
                    </a:lnTo>
                    <a:lnTo>
                      <a:pt x="4469" y="51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85723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930;p39">
                <a:extLst>
                  <a:ext uri="{FF2B5EF4-FFF2-40B4-BE49-F238E27FC236}">
                    <a16:creationId xmlns:a16="http://schemas.microsoft.com/office/drawing/2014/main" id="{667E3D7B-B5F7-490A-BF38-2045D67F8009}"/>
                  </a:ext>
                </a:extLst>
              </p:cNvPr>
              <p:cNvSpPr/>
              <p:nvPr/>
            </p:nvSpPr>
            <p:spPr>
              <a:xfrm>
                <a:off x="1903228" y="1787916"/>
                <a:ext cx="8021093" cy="179107"/>
              </a:xfrm>
              <a:custGeom>
                <a:avLst/>
                <a:gdLst/>
                <a:ahLst/>
                <a:cxnLst/>
                <a:rect l="l" t="t" r="r" b="b"/>
                <a:pathLst>
                  <a:path w="135180" h="5705" extrusionOk="0">
                    <a:moveTo>
                      <a:pt x="0" y="5609"/>
                    </a:moveTo>
                    <a:lnTo>
                      <a:pt x="5082" y="0"/>
                    </a:lnTo>
                    <a:lnTo>
                      <a:pt x="132577" y="10"/>
                    </a:lnTo>
                    <a:lnTo>
                      <a:pt x="135180" y="5705"/>
                    </a:lnTo>
                    <a:close/>
                  </a:path>
                </a:pathLst>
              </a:custGeom>
              <a:solidFill>
                <a:srgbClr val="F7974E"/>
              </a:solidFill>
              <a:ln w="9525" cap="flat" cmpd="sng">
                <a:solidFill>
                  <a:schemeClr val="accent4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34" name="Google Shape;931;p39">
                <a:extLst>
                  <a:ext uri="{FF2B5EF4-FFF2-40B4-BE49-F238E27FC236}">
                    <a16:creationId xmlns:a16="http://schemas.microsoft.com/office/drawing/2014/main" id="{E7B48D4F-C2FD-4DCB-BC0A-7DF52F7C3657}"/>
                  </a:ext>
                </a:extLst>
              </p:cNvPr>
              <p:cNvSpPr/>
              <p:nvPr/>
            </p:nvSpPr>
            <p:spPr>
              <a:xfrm>
                <a:off x="1930272" y="111740"/>
                <a:ext cx="7962734" cy="209412"/>
              </a:xfrm>
              <a:custGeom>
                <a:avLst/>
                <a:gdLst/>
                <a:ahLst/>
                <a:cxnLst/>
                <a:rect l="l" t="t" r="r" b="b"/>
                <a:pathLst>
                  <a:path w="135180" h="6370" extrusionOk="0">
                    <a:moveTo>
                      <a:pt x="0" y="114"/>
                    </a:moveTo>
                    <a:lnTo>
                      <a:pt x="4549" y="6370"/>
                    </a:lnTo>
                    <a:lnTo>
                      <a:pt x="132577" y="6313"/>
                    </a:lnTo>
                    <a:lnTo>
                      <a:pt x="135180" y="0"/>
                    </a:lnTo>
                    <a:close/>
                  </a:path>
                </a:pathLst>
              </a:custGeom>
              <a:solidFill>
                <a:srgbClr val="F7974E"/>
              </a:solidFill>
              <a:ln w="9525" cap="flat" cmpd="sng">
                <a:solidFill>
                  <a:schemeClr val="accent4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35" name="Google Shape;932;p39">
                <a:extLst>
                  <a:ext uri="{FF2B5EF4-FFF2-40B4-BE49-F238E27FC236}">
                    <a16:creationId xmlns:a16="http://schemas.microsoft.com/office/drawing/2014/main" id="{D21E539E-7909-42E9-8B03-D08DEC7B9557}"/>
                  </a:ext>
                </a:extLst>
              </p:cNvPr>
              <p:cNvSpPr/>
              <p:nvPr/>
            </p:nvSpPr>
            <p:spPr>
              <a:xfrm>
                <a:off x="9661611" y="123895"/>
                <a:ext cx="262710" cy="1839299"/>
              </a:xfrm>
              <a:custGeom>
                <a:avLst/>
                <a:gdLst/>
                <a:ahLst/>
                <a:cxnLst/>
                <a:rect l="l" t="t" r="r" b="b"/>
                <a:pathLst>
                  <a:path w="3763" h="44214" extrusionOk="0">
                    <a:moveTo>
                      <a:pt x="3763" y="0"/>
                    </a:moveTo>
                    <a:lnTo>
                      <a:pt x="0" y="5174"/>
                    </a:lnTo>
                    <a:lnTo>
                      <a:pt x="0" y="39746"/>
                    </a:lnTo>
                    <a:lnTo>
                      <a:pt x="3763" y="44214"/>
                    </a:lnTo>
                    <a:lnTo>
                      <a:pt x="3763" y="0"/>
                    </a:lnTo>
                    <a:close/>
                  </a:path>
                </a:pathLst>
              </a:custGeom>
              <a:solidFill>
                <a:srgbClr val="385723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4A069A6C-EBA7-4883-A3B2-20914C3565FA}"/>
                </a:ext>
              </a:extLst>
            </p:cNvPr>
            <p:cNvSpPr/>
            <p:nvPr/>
          </p:nvSpPr>
          <p:spPr>
            <a:xfrm>
              <a:off x="3126763" y="508497"/>
              <a:ext cx="6012366" cy="103575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bg-BG" sz="2400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rPr>
                <a:t>ОПИСАНИЕ</a:t>
              </a:r>
              <a:endParaRPr lang="en-US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endParaRPr>
            </a:p>
          </p:txBody>
        </p:sp>
      </p:grpSp>
      <p:sp>
        <p:nvSpPr>
          <p:cNvPr id="59" name="Текстово поле 8">
            <a:extLst>
              <a:ext uri="{FF2B5EF4-FFF2-40B4-BE49-F238E27FC236}">
                <a16:creationId xmlns:a16="http://schemas.microsoft.com/office/drawing/2014/main" id="{B356C72C-684B-49E6-9ADF-22B6A2B0EAC5}"/>
              </a:ext>
            </a:extLst>
          </p:cNvPr>
          <p:cNvSpPr txBox="1"/>
          <p:nvPr/>
        </p:nvSpPr>
        <p:spPr>
          <a:xfrm>
            <a:off x="58865" y="2099774"/>
            <a:ext cx="60945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i="1" dirty="0"/>
              <a:t>Щракнете два пъти бързо върху документа в полето и попълнете необходимата информация: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4D5087D-AC68-495D-80EC-B6E746006F9D}"/>
              </a:ext>
            </a:extLst>
          </p:cNvPr>
          <p:cNvSpPr txBox="1"/>
          <p:nvPr/>
        </p:nvSpPr>
        <p:spPr>
          <a:xfrm>
            <a:off x="4816010" y="2899598"/>
            <a:ext cx="296152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/>
              <a:t>Място на провеждане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/>
              <a:t>Участници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/>
              <a:t>Контекст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/>
              <a:t>Цел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/>
              <a:t>Описание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/>
              <a:t>Резултати</a:t>
            </a:r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D5955DE-C8F7-4E3F-95E8-46907F657B10}"/>
              </a:ext>
            </a:extLst>
          </p:cNvPr>
          <p:cNvGrpSpPr/>
          <p:nvPr/>
        </p:nvGrpSpPr>
        <p:grpSpPr>
          <a:xfrm>
            <a:off x="8634330" y="3187120"/>
            <a:ext cx="2205712" cy="1908214"/>
            <a:chOff x="8634330" y="3187120"/>
            <a:chExt cx="2205712" cy="1908214"/>
          </a:xfrm>
        </p:grpSpPr>
        <p:sp>
          <p:nvSpPr>
            <p:cNvPr id="61" name="Правоъгълник 14">
              <a:extLst>
                <a:ext uri="{FF2B5EF4-FFF2-40B4-BE49-F238E27FC236}">
                  <a16:creationId xmlns:a16="http://schemas.microsoft.com/office/drawing/2014/main" id="{3EB69756-0919-4916-B2E1-9B03B181E5CB}"/>
                </a:ext>
              </a:extLst>
            </p:cNvPr>
            <p:cNvSpPr/>
            <p:nvPr/>
          </p:nvSpPr>
          <p:spPr>
            <a:xfrm>
              <a:off x="8634330" y="3187120"/>
              <a:ext cx="2205712" cy="1857385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graphicFrame>
          <p:nvGraphicFramePr>
            <p:cNvPr id="5" name="Object 4">
              <a:hlinkClick r:id="" action="ppaction://ole?verb=0"/>
              <a:extLst>
                <a:ext uri="{FF2B5EF4-FFF2-40B4-BE49-F238E27FC236}">
                  <a16:creationId xmlns:a16="http://schemas.microsoft.com/office/drawing/2014/main" id="{CE25D537-31E5-4FB3-A9B8-DE72342B8EF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41356017"/>
                </p:ext>
              </p:extLst>
            </p:nvPr>
          </p:nvGraphicFramePr>
          <p:xfrm>
            <a:off x="8682659" y="3237948"/>
            <a:ext cx="2106013" cy="18573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9" name="Document" showAsIcon="1" r:id="rId4" imgW="914400" imgH="806335" progId="Word.Document.12">
                    <p:embed/>
                  </p:oleObj>
                </mc:Choice>
                <mc:Fallback>
                  <p:oleObj name="Document" showAsIcon="1" r:id="rId4" imgW="914400" imgH="806335" progId="Word.Document.12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8682659" y="3237948"/>
                          <a:ext cx="2106013" cy="185738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8" name="Google Shape;928;p39">
            <a:extLst>
              <a:ext uri="{FF2B5EF4-FFF2-40B4-BE49-F238E27FC236}">
                <a16:creationId xmlns:a16="http://schemas.microsoft.com/office/drawing/2014/main" id="{8F3FF40D-E58E-426F-A23D-5FDB8A9E5C7C}"/>
              </a:ext>
            </a:extLst>
          </p:cNvPr>
          <p:cNvSpPr/>
          <p:nvPr/>
        </p:nvSpPr>
        <p:spPr>
          <a:xfrm>
            <a:off x="8622798" y="23991"/>
            <a:ext cx="3510337" cy="2875607"/>
          </a:xfrm>
          <a:custGeom>
            <a:avLst/>
            <a:gdLst/>
            <a:ahLst/>
            <a:cxnLst/>
            <a:rect l="l" t="t" r="r" b="b"/>
            <a:pathLst>
              <a:path w="277520" h="34573" extrusionOk="0">
                <a:moveTo>
                  <a:pt x="1" y="1"/>
                </a:moveTo>
                <a:lnTo>
                  <a:pt x="1" y="34573"/>
                </a:lnTo>
                <a:lnTo>
                  <a:pt x="277519" y="34573"/>
                </a:lnTo>
                <a:lnTo>
                  <a:pt x="277519" y="1"/>
                </a:lnTo>
                <a:close/>
              </a:path>
            </a:pathLst>
          </a:custGeom>
          <a:solidFill>
            <a:srgbClr val="FED789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342900" indent="-342900">
              <a:buBlip>
                <a:blip r:embed="rId6"/>
              </a:buBlip>
            </a:pPr>
            <a:r>
              <a:rPr lang="bg-BG" sz="2400" b="1" dirty="0">
                <a:solidFill>
                  <a:schemeClr val="accent2">
                    <a:lumMod val="75000"/>
                  </a:schemeClr>
                </a:solidFill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НАЧАЛО</a:t>
            </a:r>
            <a:endParaRPr lang="bg-BG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>
              <a:buBlip>
                <a:blip r:embed="rId6"/>
              </a:buBlip>
            </a:pPr>
            <a:endParaRPr lang="bg-BG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>
              <a:buBlip>
                <a:blip r:embed="rId6"/>
              </a:buBlip>
            </a:pPr>
            <a:r>
              <a:rPr lang="bg-BG" sz="2400" b="1" dirty="0">
                <a:solidFill>
                  <a:schemeClr val="accent2">
                    <a:lumMod val="75000"/>
                  </a:schemeClr>
                </a:solidFill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ОПИСАНИЕ</a:t>
            </a:r>
            <a:endParaRPr lang="bg-BG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>
              <a:buBlip>
                <a:blip r:embed="rId6"/>
              </a:buBlip>
            </a:pPr>
            <a:endParaRPr lang="bg-BG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>
              <a:buBlip>
                <a:blip r:embed="rId6"/>
              </a:buBlip>
            </a:pPr>
            <a:r>
              <a:rPr lang="bg-BG" sz="2400" b="1" dirty="0">
                <a:solidFill>
                  <a:schemeClr val="accent2">
                    <a:lumMod val="75000"/>
                  </a:schemeClr>
                </a:solidFill>
                <a:hlinkClick r:id="rId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ВИЗИТКА НА АВТОРА</a:t>
            </a:r>
            <a:endParaRPr lang="bg-BG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>
              <a:buBlip>
                <a:blip r:embed="rId6"/>
              </a:buBlip>
            </a:pPr>
            <a:endParaRPr lang="bg-BG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>
              <a:buBlip>
                <a:blip r:embed="rId6"/>
              </a:buBlip>
            </a:pPr>
            <a:r>
              <a:rPr lang="bg-BG" sz="2400" b="1" dirty="0">
                <a:solidFill>
                  <a:schemeClr val="accent2">
                    <a:lumMod val="75000"/>
                  </a:schemeClr>
                </a:solidFill>
                <a:hlinkClick r:id="rId10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ГАЛЕРИЯ</a:t>
            </a:r>
            <a:endParaRPr lang="bg-BG" sz="16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24936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428B21A-82A9-4ACA-839C-511EEE51C053}"/>
              </a:ext>
            </a:extLst>
          </p:cNvPr>
          <p:cNvGrpSpPr/>
          <p:nvPr/>
        </p:nvGrpSpPr>
        <p:grpSpPr>
          <a:xfrm>
            <a:off x="-554801" y="1103901"/>
            <a:ext cx="6211002" cy="946349"/>
            <a:chOff x="1042498" y="175377"/>
            <a:chExt cx="9892447" cy="2169970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62DDCAFE-94C7-40A8-B1F5-71EB13CE0CDD}"/>
                </a:ext>
              </a:extLst>
            </p:cNvPr>
            <p:cNvGrpSpPr/>
            <p:nvPr/>
          </p:nvGrpSpPr>
          <p:grpSpPr>
            <a:xfrm>
              <a:off x="2151389" y="175377"/>
              <a:ext cx="7687338" cy="1605876"/>
              <a:chOff x="1903228" y="111740"/>
              <a:chExt cx="8021093" cy="1855283"/>
            </a:xfrm>
          </p:grpSpPr>
          <p:sp>
            <p:nvSpPr>
              <p:cNvPr id="28" name="Google Shape;928;p39">
                <a:extLst>
                  <a:ext uri="{FF2B5EF4-FFF2-40B4-BE49-F238E27FC236}">
                    <a16:creationId xmlns:a16="http://schemas.microsoft.com/office/drawing/2014/main" id="{79F843DD-6D36-434C-8CE5-7CC9ADEA1523}"/>
                  </a:ext>
                </a:extLst>
              </p:cNvPr>
              <p:cNvSpPr/>
              <p:nvPr/>
            </p:nvSpPr>
            <p:spPr>
              <a:xfrm>
                <a:off x="1920222" y="154333"/>
                <a:ext cx="7962735" cy="1756478"/>
              </a:xfrm>
              <a:custGeom>
                <a:avLst/>
                <a:gdLst/>
                <a:ahLst/>
                <a:cxnLst/>
                <a:rect l="l" t="t" r="r" b="b"/>
                <a:pathLst>
                  <a:path w="277520" h="34573" extrusionOk="0">
                    <a:moveTo>
                      <a:pt x="1" y="1"/>
                    </a:moveTo>
                    <a:lnTo>
                      <a:pt x="1" y="34573"/>
                    </a:lnTo>
                    <a:lnTo>
                      <a:pt x="277519" y="34573"/>
                    </a:lnTo>
                    <a:lnTo>
                      <a:pt x="277519" y="1"/>
                    </a:lnTo>
                    <a:close/>
                  </a:path>
                </a:pathLst>
              </a:custGeom>
              <a:solidFill>
                <a:srgbClr val="FED789"/>
              </a:solidFill>
              <a:ln>
                <a:noFill/>
              </a:ln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31" name="Google Shape;929;p39">
                <a:extLst>
                  <a:ext uri="{FF2B5EF4-FFF2-40B4-BE49-F238E27FC236}">
                    <a16:creationId xmlns:a16="http://schemas.microsoft.com/office/drawing/2014/main" id="{F3908984-3202-4D8E-A136-930A6C9547A0}"/>
                  </a:ext>
                </a:extLst>
              </p:cNvPr>
              <p:cNvSpPr/>
              <p:nvPr/>
            </p:nvSpPr>
            <p:spPr>
              <a:xfrm>
                <a:off x="1922127" y="126744"/>
                <a:ext cx="289280" cy="1839299"/>
              </a:xfrm>
              <a:custGeom>
                <a:avLst/>
                <a:gdLst/>
                <a:ahLst/>
                <a:cxnLst/>
                <a:rect l="l" t="t" r="r" b="b"/>
                <a:pathLst>
                  <a:path w="4469" h="44214" extrusionOk="0">
                    <a:moveTo>
                      <a:pt x="0" y="0"/>
                    </a:moveTo>
                    <a:lnTo>
                      <a:pt x="0" y="44214"/>
                    </a:lnTo>
                    <a:lnTo>
                      <a:pt x="4469" y="39746"/>
                    </a:lnTo>
                    <a:lnTo>
                      <a:pt x="4469" y="51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85723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930;p39">
                <a:extLst>
                  <a:ext uri="{FF2B5EF4-FFF2-40B4-BE49-F238E27FC236}">
                    <a16:creationId xmlns:a16="http://schemas.microsoft.com/office/drawing/2014/main" id="{667E3D7B-B5F7-490A-BF38-2045D67F8009}"/>
                  </a:ext>
                </a:extLst>
              </p:cNvPr>
              <p:cNvSpPr/>
              <p:nvPr/>
            </p:nvSpPr>
            <p:spPr>
              <a:xfrm>
                <a:off x="1903228" y="1787916"/>
                <a:ext cx="8021093" cy="179107"/>
              </a:xfrm>
              <a:custGeom>
                <a:avLst/>
                <a:gdLst/>
                <a:ahLst/>
                <a:cxnLst/>
                <a:rect l="l" t="t" r="r" b="b"/>
                <a:pathLst>
                  <a:path w="135180" h="5705" extrusionOk="0">
                    <a:moveTo>
                      <a:pt x="0" y="5609"/>
                    </a:moveTo>
                    <a:lnTo>
                      <a:pt x="5082" y="0"/>
                    </a:lnTo>
                    <a:lnTo>
                      <a:pt x="132577" y="10"/>
                    </a:lnTo>
                    <a:lnTo>
                      <a:pt x="135180" y="5705"/>
                    </a:lnTo>
                    <a:close/>
                  </a:path>
                </a:pathLst>
              </a:custGeom>
              <a:solidFill>
                <a:srgbClr val="F7974E"/>
              </a:solidFill>
              <a:ln w="9525" cap="flat" cmpd="sng">
                <a:solidFill>
                  <a:schemeClr val="accent4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34" name="Google Shape;931;p39">
                <a:extLst>
                  <a:ext uri="{FF2B5EF4-FFF2-40B4-BE49-F238E27FC236}">
                    <a16:creationId xmlns:a16="http://schemas.microsoft.com/office/drawing/2014/main" id="{E7B48D4F-C2FD-4DCB-BC0A-7DF52F7C3657}"/>
                  </a:ext>
                </a:extLst>
              </p:cNvPr>
              <p:cNvSpPr/>
              <p:nvPr/>
            </p:nvSpPr>
            <p:spPr>
              <a:xfrm>
                <a:off x="1930272" y="111740"/>
                <a:ext cx="7962734" cy="209412"/>
              </a:xfrm>
              <a:custGeom>
                <a:avLst/>
                <a:gdLst/>
                <a:ahLst/>
                <a:cxnLst/>
                <a:rect l="l" t="t" r="r" b="b"/>
                <a:pathLst>
                  <a:path w="135180" h="6370" extrusionOk="0">
                    <a:moveTo>
                      <a:pt x="0" y="114"/>
                    </a:moveTo>
                    <a:lnTo>
                      <a:pt x="4549" y="6370"/>
                    </a:lnTo>
                    <a:lnTo>
                      <a:pt x="132577" y="6313"/>
                    </a:lnTo>
                    <a:lnTo>
                      <a:pt x="135180" y="0"/>
                    </a:lnTo>
                    <a:close/>
                  </a:path>
                </a:pathLst>
              </a:custGeom>
              <a:solidFill>
                <a:srgbClr val="F7974E"/>
              </a:solidFill>
              <a:ln w="9525" cap="flat" cmpd="sng">
                <a:solidFill>
                  <a:schemeClr val="accent4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35" name="Google Shape;932;p39">
                <a:extLst>
                  <a:ext uri="{FF2B5EF4-FFF2-40B4-BE49-F238E27FC236}">
                    <a16:creationId xmlns:a16="http://schemas.microsoft.com/office/drawing/2014/main" id="{D21E539E-7909-42E9-8B03-D08DEC7B9557}"/>
                  </a:ext>
                </a:extLst>
              </p:cNvPr>
              <p:cNvSpPr/>
              <p:nvPr/>
            </p:nvSpPr>
            <p:spPr>
              <a:xfrm>
                <a:off x="9661611" y="123895"/>
                <a:ext cx="262710" cy="1839299"/>
              </a:xfrm>
              <a:custGeom>
                <a:avLst/>
                <a:gdLst/>
                <a:ahLst/>
                <a:cxnLst/>
                <a:rect l="l" t="t" r="r" b="b"/>
                <a:pathLst>
                  <a:path w="3763" h="44214" extrusionOk="0">
                    <a:moveTo>
                      <a:pt x="3763" y="0"/>
                    </a:moveTo>
                    <a:lnTo>
                      <a:pt x="0" y="5174"/>
                    </a:lnTo>
                    <a:lnTo>
                      <a:pt x="0" y="39746"/>
                    </a:lnTo>
                    <a:lnTo>
                      <a:pt x="3763" y="44214"/>
                    </a:lnTo>
                    <a:lnTo>
                      <a:pt x="3763" y="0"/>
                    </a:lnTo>
                    <a:close/>
                  </a:path>
                </a:pathLst>
              </a:custGeom>
              <a:solidFill>
                <a:srgbClr val="385723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4A069A6C-EBA7-4883-A3B2-20914C3565FA}"/>
                </a:ext>
              </a:extLst>
            </p:cNvPr>
            <p:cNvSpPr/>
            <p:nvPr/>
          </p:nvSpPr>
          <p:spPr>
            <a:xfrm>
              <a:off x="1042498" y="480989"/>
              <a:ext cx="9892447" cy="1864358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ctr"/>
              <a:r>
                <a:rPr lang="bg-BG" sz="2400" b="1" dirty="0">
                  <a:ln w="6600">
                    <a:solidFill>
                      <a:srgbClr val="ED7D3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rgbClr val="ED7D31"/>
                    </a:outerShdw>
                  </a:effectLst>
                  <a:cs typeface="Calibri"/>
                </a:rPr>
                <a:t>ВИЗИТКА НА АВТОРА/ АВТОРИТЕ</a:t>
              </a:r>
            </a:p>
            <a:p>
              <a:pPr algn="ctr"/>
              <a:endParaRPr lang="bg-BG" sz="2400" b="1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cs typeface="Calibri"/>
              </a:endParaRPr>
            </a:p>
          </p:txBody>
        </p:sp>
      </p:grpSp>
      <p:sp>
        <p:nvSpPr>
          <p:cNvPr id="59" name="Текстово поле 8">
            <a:extLst>
              <a:ext uri="{FF2B5EF4-FFF2-40B4-BE49-F238E27FC236}">
                <a16:creationId xmlns:a16="http://schemas.microsoft.com/office/drawing/2014/main" id="{B356C72C-684B-49E6-9ADF-22B6A2B0EAC5}"/>
              </a:ext>
            </a:extLst>
          </p:cNvPr>
          <p:cNvSpPr txBox="1"/>
          <p:nvPr/>
        </p:nvSpPr>
        <p:spPr>
          <a:xfrm>
            <a:off x="58865" y="2099774"/>
            <a:ext cx="60945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i="1" dirty="0"/>
              <a:t>Щракнете два пъти бързо върху документа в полето и попълнете необходимата информация: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4D5087D-AC68-495D-80EC-B6E746006F9D}"/>
              </a:ext>
            </a:extLst>
          </p:cNvPr>
          <p:cNvSpPr txBox="1"/>
          <p:nvPr/>
        </p:nvSpPr>
        <p:spPr>
          <a:xfrm>
            <a:off x="4816010" y="2899598"/>
            <a:ext cx="351033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/>
              <a:t>Имена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/>
              <a:t>Образователна институция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/>
              <a:t>Длъжност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/>
              <a:t>Снимка (на учителя или екипа)</a:t>
            </a:r>
            <a:endParaRPr lang="en-GB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7FCA029-24ED-4D82-9318-794E0F52CDD6}"/>
              </a:ext>
            </a:extLst>
          </p:cNvPr>
          <p:cNvGrpSpPr/>
          <p:nvPr/>
        </p:nvGrpSpPr>
        <p:grpSpPr>
          <a:xfrm>
            <a:off x="8634330" y="3187120"/>
            <a:ext cx="2205712" cy="1857385"/>
            <a:chOff x="8634330" y="3187120"/>
            <a:chExt cx="2205712" cy="1857385"/>
          </a:xfrm>
        </p:grpSpPr>
        <p:sp>
          <p:nvSpPr>
            <p:cNvPr id="61" name="Правоъгълник 14">
              <a:extLst>
                <a:ext uri="{FF2B5EF4-FFF2-40B4-BE49-F238E27FC236}">
                  <a16:creationId xmlns:a16="http://schemas.microsoft.com/office/drawing/2014/main" id="{3EB69756-0919-4916-B2E1-9B03B181E5CB}"/>
                </a:ext>
              </a:extLst>
            </p:cNvPr>
            <p:cNvSpPr/>
            <p:nvPr/>
          </p:nvSpPr>
          <p:spPr>
            <a:xfrm>
              <a:off x="8634330" y="3187120"/>
              <a:ext cx="2205712" cy="1857385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graphicFrame>
          <p:nvGraphicFramePr>
            <p:cNvPr id="2" name="Object 1">
              <a:hlinkClick r:id="" action="ppaction://ole?verb=0"/>
              <a:extLst>
                <a:ext uri="{FF2B5EF4-FFF2-40B4-BE49-F238E27FC236}">
                  <a16:creationId xmlns:a16="http://schemas.microsoft.com/office/drawing/2014/main" id="{8EA7E5EC-88C0-4F5D-87CC-D4F6787C55D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66550989"/>
                </p:ext>
              </p:extLst>
            </p:nvPr>
          </p:nvGraphicFramePr>
          <p:xfrm>
            <a:off x="8747344" y="3216896"/>
            <a:ext cx="1989150" cy="1754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5" name="Document" showAsIcon="1" r:id="rId4" imgW="914400" imgH="806335" progId="Word.Document.12">
                    <p:embed/>
                  </p:oleObj>
                </mc:Choice>
                <mc:Fallback>
                  <p:oleObj name="Document" showAsIcon="1" r:id="rId4" imgW="914400" imgH="806335" progId="Word.Document.12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8747344" y="3216896"/>
                          <a:ext cx="1989150" cy="175432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2" name="Google Shape;928;p39">
            <a:extLst>
              <a:ext uri="{FF2B5EF4-FFF2-40B4-BE49-F238E27FC236}">
                <a16:creationId xmlns:a16="http://schemas.microsoft.com/office/drawing/2014/main" id="{66EC04DB-A3CF-4068-B652-57ACFC03F790}"/>
              </a:ext>
            </a:extLst>
          </p:cNvPr>
          <p:cNvSpPr/>
          <p:nvPr/>
        </p:nvSpPr>
        <p:spPr>
          <a:xfrm>
            <a:off x="8622798" y="23991"/>
            <a:ext cx="3510337" cy="2875607"/>
          </a:xfrm>
          <a:custGeom>
            <a:avLst/>
            <a:gdLst/>
            <a:ahLst/>
            <a:cxnLst/>
            <a:rect l="l" t="t" r="r" b="b"/>
            <a:pathLst>
              <a:path w="277520" h="34573" extrusionOk="0">
                <a:moveTo>
                  <a:pt x="1" y="1"/>
                </a:moveTo>
                <a:lnTo>
                  <a:pt x="1" y="34573"/>
                </a:lnTo>
                <a:lnTo>
                  <a:pt x="277519" y="34573"/>
                </a:lnTo>
                <a:lnTo>
                  <a:pt x="277519" y="1"/>
                </a:lnTo>
                <a:close/>
              </a:path>
            </a:pathLst>
          </a:custGeom>
          <a:solidFill>
            <a:srgbClr val="FED789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342900" indent="-342900">
              <a:buBlip>
                <a:blip r:embed="rId6"/>
              </a:buBlip>
            </a:pPr>
            <a:r>
              <a:rPr lang="bg-BG" sz="2400" b="1" dirty="0">
                <a:solidFill>
                  <a:schemeClr val="accent2">
                    <a:lumMod val="75000"/>
                  </a:schemeClr>
                </a:solidFill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НАЧАЛО</a:t>
            </a:r>
            <a:endParaRPr lang="bg-BG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>
              <a:buBlip>
                <a:blip r:embed="rId6"/>
              </a:buBlip>
            </a:pPr>
            <a:endParaRPr lang="bg-BG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>
              <a:buBlip>
                <a:blip r:embed="rId6"/>
              </a:buBlip>
            </a:pPr>
            <a:r>
              <a:rPr lang="bg-BG" sz="2400" b="1" dirty="0">
                <a:solidFill>
                  <a:schemeClr val="accent2">
                    <a:lumMod val="75000"/>
                  </a:schemeClr>
                </a:solidFill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ОПИСАНИЕ</a:t>
            </a:r>
            <a:endParaRPr lang="bg-BG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>
              <a:buBlip>
                <a:blip r:embed="rId6"/>
              </a:buBlip>
            </a:pPr>
            <a:endParaRPr lang="bg-BG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>
              <a:buBlip>
                <a:blip r:embed="rId6"/>
              </a:buBlip>
            </a:pPr>
            <a:r>
              <a:rPr lang="bg-BG" sz="2400" b="1" dirty="0">
                <a:solidFill>
                  <a:schemeClr val="accent2">
                    <a:lumMod val="75000"/>
                  </a:schemeClr>
                </a:solidFill>
                <a:hlinkClick r:id="rId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ВИЗИТКА НА АВТОРА</a:t>
            </a:r>
            <a:endParaRPr lang="bg-BG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>
              <a:buBlip>
                <a:blip r:embed="rId6"/>
              </a:buBlip>
            </a:pPr>
            <a:endParaRPr lang="bg-BG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>
              <a:buBlip>
                <a:blip r:embed="rId6"/>
              </a:buBlip>
            </a:pPr>
            <a:r>
              <a:rPr lang="bg-BG" sz="2400" b="1" dirty="0">
                <a:solidFill>
                  <a:schemeClr val="accent2">
                    <a:lumMod val="75000"/>
                  </a:schemeClr>
                </a:solidFill>
                <a:hlinkClick r:id="rId10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ГАЛЕРИЯ</a:t>
            </a:r>
            <a:endParaRPr lang="bg-BG" sz="16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98137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5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917A5DF-34F6-4D15-941D-D27B0F4703BE}"/>
              </a:ext>
            </a:extLst>
          </p:cNvPr>
          <p:cNvGrpSpPr/>
          <p:nvPr/>
        </p:nvGrpSpPr>
        <p:grpSpPr>
          <a:xfrm>
            <a:off x="0" y="1103901"/>
            <a:ext cx="4157139" cy="715785"/>
            <a:chOff x="2151389" y="175377"/>
            <a:chExt cx="7687338" cy="1605876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B1C534EF-C2DC-463A-BE47-CD83C77036DD}"/>
                </a:ext>
              </a:extLst>
            </p:cNvPr>
            <p:cNvGrpSpPr/>
            <p:nvPr/>
          </p:nvGrpSpPr>
          <p:grpSpPr>
            <a:xfrm>
              <a:off x="2151389" y="175377"/>
              <a:ext cx="7687338" cy="1605876"/>
              <a:chOff x="1903228" y="111740"/>
              <a:chExt cx="8021093" cy="1855283"/>
            </a:xfrm>
          </p:grpSpPr>
          <p:sp>
            <p:nvSpPr>
              <p:cNvPr id="5" name="Google Shape;928;p39">
                <a:extLst>
                  <a:ext uri="{FF2B5EF4-FFF2-40B4-BE49-F238E27FC236}">
                    <a16:creationId xmlns:a16="http://schemas.microsoft.com/office/drawing/2014/main" id="{450A2084-7ECB-4840-BA38-8E87B3719A37}"/>
                  </a:ext>
                </a:extLst>
              </p:cNvPr>
              <p:cNvSpPr/>
              <p:nvPr/>
            </p:nvSpPr>
            <p:spPr>
              <a:xfrm>
                <a:off x="1920222" y="154333"/>
                <a:ext cx="7962735" cy="1756478"/>
              </a:xfrm>
              <a:custGeom>
                <a:avLst/>
                <a:gdLst/>
                <a:ahLst/>
                <a:cxnLst/>
                <a:rect l="l" t="t" r="r" b="b"/>
                <a:pathLst>
                  <a:path w="277520" h="34573" extrusionOk="0">
                    <a:moveTo>
                      <a:pt x="1" y="1"/>
                    </a:moveTo>
                    <a:lnTo>
                      <a:pt x="1" y="34573"/>
                    </a:lnTo>
                    <a:lnTo>
                      <a:pt x="277519" y="34573"/>
                    </a:lnTo>
                    <a:lnTo>
                      <a:pt x="277519" y="1"/>
                    </a:lnTo>
                    <a:close/>
                  </a:path>
                </a:pathLst>
              </a:custGeom>
              <a:solidFill>
                <a:srgbClr val="FED789"/>
              </a:solidFill>
              <a:ln>
                <a:noFill/>
              </a:ln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6" name="Google Shape;929;p39">
                <a:extLst>
                  <a:ext uri="{FF2B5EF4-FFF2-40B4-BE49-F238E27FC236}">
                    <a16:creationId xmlns:a16="http://schemas.microsoft.com/office/drawing/2014/main" id="{FDD31529-1435-4620-9E25-6D123406CF94}"/>
                  </a:ext>
                </a:extLst>
              </p:cNvPr>
              <p:cNvSpPr/>
              <p:nvPr/>
            </p:nvSpPr>
            <p:spPr>
              <a:xfrm>
                <a:off x="1922127" y="126744"/>
                <a:ext cx="289280" cy="1839299"/>
              </a:xfrm>
              <a:custGeom>
                <a:avLst/>
                <a:gdLst/>
                <a:ahLst/>
                <a:cxnLst/>
                <a:rect l="l" t="t" r="r" b="b"/>
                <a:pathLst>
                  <a:path w="4469" h="44214" extrusionOk="0">
                    <a:moveTo>
                      <a:pt x="0" y="0"/>
                    </a:moveTo>
                    <a:lnTo>
                      <a:pt x="0" y="44214"/>
                    </a:lnTo>
                    <a:lnTo>
                      <a:pt x="4469" y="39746"/>
                    </a:lnTo>
                    <a:lnTo>
                      <a:pt x="4469" y="51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85723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" name="Google Shape;930;p39">
                <a:extLst>
                  <a:ext uri="{FF2B5EF4-FFF2-40B4-BE49-F238E27FC236}">
                    <a16:creationId xmlns:a16="http://schemas.microsoft.com/office/drawing/2014/main" id="{07FBED66-FE3B-4D12-B7CA-5C4FEF23A36D}"/>
                  </a:ext>
                </a:extLst>
              </p:cNvPr>
              <p:cNvSpPr/>
              <p:nvPr/>
            </p:nvSpPr>
            <p:spPr>
              <a:xfrm>
                <a:off x="1903228" y="1787916"/>
                <a:ext cx="8021093" cy="179107"/>
              </a:xfrm>
              <a:custGeom>
                <a:avLst/>
                <a:gdLst/>
                <a:ahLst/>
                <a:cxnLst/>
                <a:rect l="l" t="t" r="r" b="b"/>
                <a:pathLst>
                  <a:path w="135180" h="5705" extrusionOk="0">
                    <a:moveTo>
                      <a:pt x="0" y="5609"/>
                    </a:moveTo>
                    <a:lnTo>
                      <a:pt x="5082" y="0"/>
                    </a:lnTo>
                    <a:lnTo>
                      <a:pt x="132577" y="10"/>
                    </a:lnTo>
                    <a:lnTo>
                      <a:pt x="135180" y="5705"/>
                    </a:lnTo>
                    <a:close/>
                  </a:path>
                </a:pathLst>
              </a:custGeom>
              <a:solidFill>
                <a:srgbClr val="F7974E"/>
              </a:solidFill>
              <a:ln w="9525" cap="flat" cmpd="sng">
                <a:solidFill>
                  <a:schemeClr val="accent4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8" name="Google Shape;931;p39">
                <a:extLst>
                  <a:ext uri="{FF2B5EF4-FFF2-40B4-BE49-F238E27FC236}">
                    <a16:creationId xmlns:a16="http://schemas.microsoft.com/office/drawing/2014/main" id="{9021D856-F69D-4921-BDE3-D00320B5179F}"/>
                  </a:ext>
                </a:extLst>
              </p:cNvPr>
              <p:cNvSpPr/>
              <p:nvPr/>
            </p:nvSpPr>
            <p:spPr>
              <a:xfrm>
                <a:off x="1930272" y="111740"/>
                <a:ext cx="7962734" cy="209412"/>
              </a:xfrm>
              <a:custGeom>
                <a:avLst/>
                <a:gdLst/>
                <a:ahLst/>
                <a:cxnLst/>
                <a:rect l="l" t="t" r="r" b="b"/>
                <a:pathLst>
                  <a:path w="135180" h="6370" extrusionOk="0">
                    <a:moveTo>
                      <a:pt x="0" y="114"/>
                    </a:moveTo>
                    <a:lnTo>
                      <a:pt x="4549" y="6370"/>
                    </a:lnTo>
                    <a:lnTo>
                      <a:pt x="132577" y="6313"/>
                    </a:lnTo>
                    <a:lnTo>
                      <a:pt x="135180" y="0"/>
                    </a:lnTo>
                    <a:close/>
                  </a:path>
                </a:pathLst>
              </a:custGeom>
              <a:solidFill>
                <a:srgbClr val="F7974E"/>
              </a:solidFill>
              <a:ln w="9525" cap="flat" cmpd="sng">
                <a:solidFill>
                  <a:schemeClr val="accent4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9" name="Google Shape;932;p39">
                <a:extLst>
                  <a:ext uri="{FF2B5EF4-FFF2-40B4-BE49-F238E27FC236}">
                    <a16:creationId xmlns:a16="http://schemas.microsoft.com/office/drawing/2014/main" id="{928B0E36-4E84-4780-A544-D8CC016E05B7}"/>
                  </a:ext>
                </a:extLst>
              </p:cNvPr>
              <p:cNvSpPr/>
              <p:nvPr/>
            </p:nvSpPr>
            <p:spPr>
              <a:xfrm>
                <a:off x="9661611" y="123895"/>
                <a:ext cx="262710" cy="1839299"/>
              </a:xfrm>
              <a:custGeom>
                <a:avLst/>
                <a:gdLst/>
                <a:ahLst/>
                <a:cxnLst/>
                <a:rect l="l" t="t" r="r" b="b"/>
                <a:pathLst>
                  <a:path w="3763" h="44214" extrusionOk="0">
                    <a:moveTo>
                      <a:pt x="3763" y="0"/>
                    </a:moveTo>
                    <a:lnTo>
                      <a:pt x="0" y="5174"/>
                    </a:lnTo>
                    <a:lnTo>
                      <a:pt x="0" y="39746"/>
                    </a:lnTo>
                    <a:lnTo>
                      <a:pt x="3763" y="44214"/>
                    </a:lnTo>
                    <a:lnTo>
                      <a:pt x="3763" y="0"/>
                    </a:lnTo>
                    <a:close/>
                  </a:path>
                </a:pathLst>
              </a:custGeom>
              <a:solidFill>
                <a:srgbClr val="385723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2CB6088-D397-4385-A0A5-27B8FFA03E14}"/>
                </a:ext>
              </a:extLst>
            </p:cNvPr>
            <p:cNvSpPr/>
            <p:nvPr/>
          </p:nvSpPr>
          <p:spPr>
            <a:xfrm>
              <a:off x="3126763" y="508497"/>
              <a:ext cx="6012366" cy="103575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bg-BG" sz="2400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rPr>
                <a:t>ГАЛЕРИЯ</a:t>
              </a:r>
              <a:endParaRPr lang="en-US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endParaRPr>
            </a:p>
          </p:txBody>
        </p:sp>
      </p:grpSp>
      <p:sp>
        <p:nvSpPr>
          <p:cNvPr id="16" name="Текстово поле 8">
            <a:extLst>
              <a:ext uri="{FF2B5EF4-FFF2-40B4-BE49-F238E27FC236}">
                <a16:creationId xmlns:a16="http://schemas.microsoft.com/office/drawing/2014/main" id="{0F2B26B4-D04A-4CCE-ADA4-91A9885429F5}"/>
              </a:ext>
            </a:extLst>
          </p:cNvPr>
          <p:cNvSpPr txBox="1"/>
          <p:nvPr/>
        </p:nvSpPr>
        <p:spPr>
          <a:xfrm>
            <a:off x="1173087" y="2105161"/>
            <a:ext cx="49136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i="1" dirty="0"/>
              <a:t>Щракнете два пъти върху документа в полето и добавете снимки, ако желаете. 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97A6AFCB-19E7-4D6E-A9F0-5A42FBB02325}"/>
              </a:ext>
            </a:extLst>
          </p:cNvPr>
          <p:cNvGrpSpPr/>
          <p:nvPr/>
        </p:nvGrpSpPr>
        <p:grpSpPr>
          <a:xfrm>
            <a:off x="6054989" y="1525024"/>
            <a:ext cx="2205712" cy="1857385"/>
            <a:chOff x="6054989" y="1525024"/>
            <a:chExt cx="2205712" cy="1857385"/>
          </a:xfrm>
        </p:grpSpPr>
        <p:sp>
          <p:nvSpPr>
            <p:cNvPr id="17" name="Правоъгълник 14">
              <a:extLst>
                <a:ext uri="{FF2B5EF4-FFF2-40B4-BE49-F238E27FC236}">
                  <a16:creationId xmlns:a16="http://schemas.microsoft.com/office/drawing/2014/main" id="{B4212DA6-C33D-4570-807B-0125B4730A26}"/>
                </a:ext>
              </a:extLst>
            </p:cNvPr>
            <p:cNvSpPr/>
            <p:nvPr/>
          </p:nvSpPr>
          <p:spPr>
            <a:xfrm>
              <a:off x="6054989" y="1525024"/>
              <a:ext cx="2205712" cy="1857385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graphicFrame>
          <p:nvGraphicFramePr>
            <p:cNvPr id="18" name="Object 17">
              <a:hlinkClick r:id="" action="ppaction://ole?verb=1"/>
              <a:extLst>
                <a:ext uri="{FF2B5EF4-FFF2-40B4-BE49-F238E27FC236}">
                  <a16:creationId xmlns:a16="http://schemas.microsoft.com/office/drawing/2014/main" id="{70307352-A9B7-4C67-9925-F66667F7899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51356282"/>
                </p:ext>
              </p:extLst>
            </p:nvPr>
          </p:nvGraphicFramePr>
          <p:xfrm>
            <a:off x="6183022" y="1586045"/>
            <a:ext cx="1959646" cy="17282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2" name="Presentation" showAsIcon="1" r:id="rId3" imgW="914400" imgH="806335" progId="PowerPoint.Show.12">
                    <p:embed/>
                  </p:oleObj>
                </mc:Choice>
                <mc:Fallback>
                  <p:oleObj name="Presentation" showAsIcon="1" r:id="rId3" imgW="914400" imgH="806335" progId="PowerPoint.Show.12">
                    <p:embed/>
                    <p:pic>
                      <p:nvPicPr>
                        <p:cNvPr id="3" name="Object 2">
                          <a:hlinkClick r:id="" action="ppaction://ole?verb=0"/>
                          <a:extLst>
                            <a:ext uri="{FF2B5EF4-FFF2-40B4-BE49-F238E27FC236}">
                              <a16:creationId xmlns:a16="http://schemas.microsoft.com/office/drawing/2014/main" id="{D8E47C03-E41E-4644-8277-5E330F502FBD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6183022" y="1586045"/>
                          <a:ext cx="1959646" cy="172829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" name="Правоъгълник: с един скосен ъгъл 18">
            <a:extLst>
              <a:ext uri="{FF2B5EF4-FFF2-40B4-BE49-F238E27FC236}">
                <a16:creationId xmlns:a16="http://schemas.microsoft.com/office/drawing/2014/main" id="{11BC3D9B-3346-43E2-AD5E-46C6A39591FD}"/>
              </a:ext>
            </a:extLst>
          </p:cNvPr>
          <p:cNvSpPr/>
          <p:nvPr/>
        </p:nvSpPr>
        <p:spPr>
          <a:xfrm>
            <a:off x="596465" y="2095037"/>
            <a:ext cx="512605" cy="786009"/>
          </a:xfrm>
          <a:custGeom>
            <a:avLst/>
            <a:gdLst>
              <a:gd name="connsiteX0" fmla="*/ 0 w 512605"/>
              <a:gd name="connsiteY0" fmla="*/ 0 h 786009"/>
              <a:gd name="connsiteX1" fmla="*/ 427169 w 512605"/>
              <a:gd name="connsiteY1" fmla="*/ 0 h 786009"/>
              <a:gd name="connsiteX2" fmla="*/ 512605 w 512605"/>
              <a:gd name="connsiteY2" fmla="*/ 85436 h 786009"/>
              <a:gd name="connsiteX3" fmla="*/ 512605 w 512605"/>
              <a:gd name="connsiteY3" fmla="*/ 428717 h 786009"/>
              <a:gd name="connsiteX4" fmla="*/ 512605 w 512605"/>
              <a:gd name="connsiteY4" fmla="*/ 786009 h 786009"/>
              <a:gd name="connsiteX5" fmla="*/ 0 w 512605"/>
              <a:gd name="connsiteY5" fmla="*/ 786009 h 786009"/>
              <a:gd name="connsiteX6" fmla="*/ 0 w 512605"/>
              <a:gd name="connsiteY6" fmla="*/ 393005 h 786009"/>
              <a:gd name="connsiteX7" fmla="*/ 0 w 512605"/>
              <a:gd name="connsiteY7" fmla="*/ 0 h 786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2605" h="786009" fill="none" extrusionOk="0">
                <a:moveTo>
                  <a:pt x="0" y="0"/>
                </a:moveTo>
                <a:cubicBezTo>
                  <a:pt x="96465" y="-9719"/>
                  <a:pt x="284758" y="2098"/>
                  <a:pt x="427169" y="0"/>
                </a:cubicBezTo>
                <a:cubicBezTo>
                  <a:pt x="468085" y="33032"/>
                  <a:pt x="488674" y="62418"/>
                  <a:pt x="512605" y="85436"/>
                </a:cubicBezTo>
                <a:cubicBezTo>
                  <a:pt x="517006" y="212101"/>
                  <a:pt x="509937" y="334865"/>
                  <a:pt x="512605" y="428717"/>
                </a:cubicBezTo>
                <a:cubicBezTo>
                  <a:pt x="515273" y="522569"/>
                  <a:pt x="509769" y="703954"/>
                  <a:pt x="512605" y="786009"/>
                </a:cubicBezTo>
                <a:cubicBezTo>
                  <a:pt x="404797" y="839645"/>
                  <a:pt x="175192" y="762791"/>
                  <a:pt x="0" y="786009"/>
                </a:cubicBezTo>
                <a:cubicBezTo>
                  <a:pt x="-42021" y="689618"/>
                  <a:pt x="44872" y="576637"/>
                  <a:pt x="0" y="393005"/>
                </a:cubicBezTo>
                <a:cubicBezTo>
                  <a:pt x="-44872" y="209373"/>
                  <a:pt x="2294" y="97406"/>
                  <a:pt x="0" y="0"/>
                </a:cubicBezTo>
                <a:close/>
              </a:path>
              <a:path w="512605" h="786009" stroke="0" extrusionOk="0">
                <a:moveTo>
                  <a:pt x="0" y="0"/>
                </a:moveTo>
                <a:cubicBezTo>
                  <a:pt x="144987" y="-18329"/>
                  <a:pt x="268597" y="10160"/>
                  <a:pt x="427169" y="0"/>
                </a:cubicBezTo>
                <a:cubicBezTo>
                  <a:pt x="453842" y="13295"/>
                  <a:pt x="464317" y="53754"/>
                  <a:pt x="512605" y="85436"/>
                </a:cubicBezTo>
                <a:cubicBezTo>
                  <a:pt x="527416" y="197143"/>
                  <a:pt x="491207" y="284380"/>
                  <a:pt x="512605" y="414705"/>
                </a:cubicBezTo>
                <a:cubicBezTo>
                  <a:pt x="534003" y="545030"/>
                  <a:pt x="503294" y="616528"/>
                  <a:pt x="512605" y="786009"/>
                </a:cubicBezTo>
                <a:cubicBezTo>
                  <a:pt x="261410" y="829183"/>
                  <a:pt x="114867" y="726998"/>
                  <a:pt x="0" y="786009"/>
                </a:cubicBezTo>
                <a:cubicBezTo>
                  <a:pt x="-7268" y="642072"/>
                  <a:pt x="17834" y="575117"/>
                  <a:pt x="0" y="377284"/>
                </a:cubicBezTo>
                <a:cubicBezTo>
                  <a:pt x="-17834" y="179452"/>
                  <a:pt x="16603" y="179788"/>
                  <a:pt x="0" y="0"/>
                </a:cubicBezTo>
                <a:close/>
              </a:path>
            </a:pathLst>
          </a:custGeom>
          <a:solidFill>
            <a:srgbClr val="A5A355"/>
          </a:solidFill>
          <a:ln w="19050">
            <a:solidFill>
              <a:srgbClr val="002060"/>
            </a:solidFill>
            <a:extLst>
              <a:ext uri="{C807C97D-BFC1-408E-A445-0C87EB9F89A2}">
                <ask:lineSketchStyleProps xmlns:ask="http://schemas.microsoft.com/office/drawing/2018/sketchyshapes" sd="1846194477">
                  <a:prstGeom prst="snip1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3200" b="1" dirty="0"/>
              <a:t>1</a:t>
            </a:r>
          </a:p>
        </p:txBody>
      </p:sp>
      <p:sp>
        <p:nvSpPr>
          <p:cNvPr id="21" name="Правоъгълник: с един скосен ъгъл 18">
            <a:extLst>
              <a:ext uri="{FF2B5EF4-FFF2-40B4-BE49-F238E27FC236}">
                <a16:creationId xmlns:a16="http://schemas.microsoft.com/office/drawing/2014/main" id="{3873295A-F8E2-4A58-BE57-DC2C2B930A6B}"/>
              </a:ext>
            </a:extLst>
          </p:cNvPr>
          <p:cNvSpPr/>
          <p:nvPr/>
        </p:nvSpPr>
        <p:spPr>
          <a:xfrm>
            <a:off x="596465" y="3766865"/>
            <a:ext cx="689517" cy="786009"/>
          </a:xfrm>
          <a:custGeom>
            <a:avLst/>
            <a:gdLst>
              <a:gd name="connsiteX0" fmla="*/ 0 w 689517"/>
              <a:gd name="connsiteY0" fmla="*/ 0 h 786009"/>
              <a:gd name="connsiteX1" fmla="*/ 574595 w 689517"/>
              <a:gd name="connsiteY1" fmla="*/ 0 h 786009"/>
              <a:gd name="connsiteX2" fmla="*/ 689517 w 689517"/>
              <a:gd name="connsiteY2" fmla="*/ 114922 h 786009"/>
              <a:gd name="connsiteX3" fmla="*/ 689517 w 689517"/>
              <a:gd name="connsiteY3" fmla="*/ 457176 h 786009"/>
              <a:gd name="connsiteX4" fmla="*/ 689517 w 689517"/>
              <a:gd name="connsiteY4" fmla="*/ 786009 h 786009"/>
              <a:gd name="connsiteX5" fmla="*/ 365444 w 689517"/>
              <a:gd name="connsiteY5" fmla="*/ 786009 h 786009"/>
              <a:gd name="connsiteX6" fmla="*/ 0 w 689517"/>
              <a:gd name="connsiteY6" fmla="*/ 786009 h 786009"/>
              <a:gd name="connsiteX7" fmla="*/ 0 w 689517"/>
              <a:gd name="connsiteY7" fmla="*/ 393005 h 786009"/>
              <a:gd name="connsiteX8" fmla="*/ 0 w 689517"/>
              <a:gd name="connsiteY8" fmla="*/ 0 h 786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9517" h="786009" fill="none" extrusionOk="0">
                <a:moveTo>
                  <a:pt x="0" y="0"/>
                </a:moveTo>
                <a:cubicBezTo>
                  <a:pt x="119128" y="-16159"/>
                  <a:pt x="326067" y="16704"/>
                  <a:pt x="574595" y="0"/>
                </a:cubicBezTo>
                <a:cubicBezTo>
                  <a:pt x="630676" y="28876"/>
                  <a:pt x="636704" y="89537"/>
                  <a:pt x="689517" y="114922"/>
                </a:cubicBezTo>
                <a:cubicBezTo>
                  <a:pt x="694260" y="219189"/>
                  <a:pt x="649719" y="381706"/>
                  <a:pt x="689517" y="457176"/>
                </a:cubicBezTo>
                <a:cubicBezTo>
                  <a:pt x="729315" y="532646"/>
                  <a:pt x="683475" y="666789"/>
                  <a:pt x="689517" y="786009"/>
                </a:cubicBezTo>
                <a:cubicBezTo>
                  <a:pt x="552575" y="823649"/>
                  <a:pt x="473090" y="779697"/>
                  <a:pt x="365444" y="786009"/>
                </a:cubicBezTo>
                <a:cubicBezTo>
                  <a:pt x="257798" y="792321"/>
                  <a:pt x="167685" y="751490"/>
                  <a:pt x="0" y="786009"/>
                </a:cubicBezTo>
                <a:cubicBezTo>
                  <a:pt x="-28042" y="650085"/>
                  <a:pt x="17882" y="588957"/>
                  <a:pt x="0" y="393005"/>
                </a:cubicBezTo>
                <a:cubicBezTo>
                  <a:pt x="-17882" y="197053"/>
                  <a:pt x="19301" y="171532"/>
                  <a:pt x="0" y="0"/>
                </a:cubicBezTo>
                <a:close/>
              </a:path>
              <a:path w="689517" h="786009" stroke="0" extrusionOk="0">
                <a:moveTo>
                  <a:pt x="0" y="0"/>
                </a:moveTo>
                <a:cubicBezTo>
                  <a:pt x="271202" y="-16469"/>
                  <a:pt x="353218" y="56481"/>
                  <a:pt x="574595" y="0"/>
                </a:cubicBezTo>
                <a:cubicBezTo>
                  <a:pt x="614110" y="23799"/>
                  <a:pt x="622167" y="67511"/>
                  <a:pt x="689517" y="114922"/>
                </a:cubicBezTo>
                <a:cubicBezTo>
                  <a:pt x="696371" y="195991"/>
                  <a:pt x="668340" y="364605"/>
                  <a:pt x="689517" y="430333"/>
                </a:cubicBezTo>
                <a:cubicBezTo>
                  <a:pt x="710694" y="496061"/>
                  <a:pt x="664969" y="708267"/>
                  <a:pt x="689517" y="786009"/>
                </a:cubicBezTo>
                <a:cubicBezTo>
                  <a:pt x="533659" y="819113"/>
                  <a:pt x="442495" y="777557"/>
                  <a:pt x="358549" y="786009"/>
                </a:cubicBezTo>
                <a:cubicBezTo>
                  <a:pt x="274603" y="794461"/>
                  <a:pt x="169588" y="780494"/>
                  <a:pt x="0" y="786009"/>
                </a:cubicBezTo>
                <a:cubicBezTo>
                  <a:pt x="-9682" y="641443"/>
                  <a:pt x="44439" y="575788"/>
                  <a:pt x="0" y="377284"/>
                </a:cubicBezTo>
                <a:cubicBezTo>
                  <a:pt x="-44439" y="178781"/>
                  <a:pt x="10641" y="177483"/>
                  <a:pt x="0" y="0"/>
                </a:cubicBezTo>
                <a:close/>
              </a:path>
            </a:pathLst>
          </a:custGeom>
          <a:solidFill>
            <a:srgbClr val="A5A355"/>
          </a:solidFill>
          <a:ln w="19050">
            <a:solidFill>
              <a:srgbClr val="002060"/>
            </a:solidFill>
            <a:extLst>
              <a:ext uri="{C807C97D-BFC1-408E-A445-0C87EB9F89A2}">
                <ask:lineSketchStyleProps xmlns:ask="http://schemas.microsoft.com/office/drawing/2018/sketchyshapes" sd="1846194477">
                  <a:prstGeom prst="snip1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3200" b="1" dirty="0"/>
              <a:t>2а</a:t>
            </a:r>
          </a:p>
        </p:txBody>
      </p:sp>
      <p:sp>
        <p:nvSpPr>
          <p:cNvPr id="22" name="Правоъгълник: с един скосен ъгъл 18">
            <a:extLst>
              <a:ext uri="{FF2B5EF4-FFF2-40B4-BE49-F238E27FC236}">
                <a16:creationId xmlns:a16="http://schemas.microsoft.com/office/drawing/2014/main" id="{3F5A7CB1-9309-40B8-BD4A-864AEB6B86E3}"/>
              </a:ext>
            </a:extLst>
          </p:cNvPr>
          <p:cNvSpPr/>
          <p:nvPr/>
        </p:nvSpPr>
        <p:spPr>
          <a:xfrm>
            <a:off x="2465604" y="5361094"/>
            <a:ext cx="689517" cy="786009"/>
          </a:xfrm>
          <a:custGeom>
            <a:avLst/>
            <a:gdLst>
              <a:gd name="connsiteX0" fmla="*/ 0 w 689517"/>
              <a:gd name="connsiteY0" fmla="*/ 0 h 786009"/>
              <a:gd name="connsiteX1" fmla="*/ 574595 w 689517"/>
              <a:gd name="connsiteY1" fmla="*/ 0 h 786009"/>
              <a:gd name="connsiteX2" fmla="*/ 689517 w 689517"/>
              <a:gd name="connsiteY2" fmla="*/ 114922 h 786009"/>
              <a:gd name="connsiteX3" fmla="*/ 689517 w 689517"/>
              <a:gd name="connsiteY3" fmla="*/ 457176 h 786009"/>
              <a:gd name="connsiteX4" fmla="*/ 689517 w 689517"/>
              <a:gd name="connsiteY4" fmla="*/ 786009 h 786009"/>
              <a:gd name="connsiteX5" fmla="*/ 365444 w 689517"/>
              <a:gd name="connsiteY5" fmla="*/ 786009 h 786009"/>
              <a:gd name="connsiteX6" fmla="*/ 0 w 689517"/>
              <a:gd name="connsiteY6" fmla="*/ 786009 h 786009"/>
              <a:gd name="connsiteX7" fmla="*/ 0 w 689517"/>
              <a:gd name="connsiteY7" fmla="*/ 393005 h 786009"/>
              <a:gd name="connsiteX8" fmla="*/ 0 w 689517"/>
              <a:gd name="connsiteY8" fmla="*/ 0 h 786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9517" h="786009" fill="none" extrusionOk="0">
                <a:moveTo>
                  <a:pt x="0" y="0"/>
                </a:moveTo>
                <a:cubicBezTo>
                  <a:pt x="119128" y="-16159"/>
                  <a:pt x="326067" y="16704"/>
                  <a:pt x="574595" y="0"/>
                </a:cubicBezTo>
                <a:cubicBezTo>
                  <a:pt x="630676" y="28876"/>
                  <a:pt x="636704" y="89537"/>
                  <a:pt x="689517" y="114922"/>
                </a:cubicBezTo>
                <a:cubicBezTo>
                  <a:pt x="694260" y="219189"/>
                  <a:pt x="649719" y="381706"/>
                  <a:pt x="689517" y="457176"/>
                </a:cubicBezTo>
                <a:cubicBezTo>
                  <a:pt x="729315" y="532646"/>
                  <a:pt x="683475" y="666789"/>
                  <a:pt x="689517" y="786009"/>
                </a:cubicBezTo>
                <a:cubicBezTo>
                  <a:pt x="552575" y="823649"/>
                  <a:pt x="473090" y="779697"/>
                  <a:pt x="365444" y="786009"/>
                </a:cubicBezTo>
                <a:cubicBezTo>
                  <a:pt x="257798" y="792321"/>
                  <a:pt x="167685" y="751490"/>
                  <a:pt x="0" y="786009"/>
                </a:cubicBezTo>
                <a:cubicBezTo>
                  <a:pt x="-28042" y="650085"/>
                  <a:pt x="17882" y="588957"/>
                  <a:pt x="0" y="393005"/>
                </a:cubicBezTo>
                <a:cubicBezTo>
                  <a:pt x="-17882" y="197053"/>
                  <a:pt x="19301" y="171532"/>
                  <a:pt x="0" y="0"/>
                </a:cubicBezTo>
                <a:close/>
              </a:path>
              <a:path w="689517" h="786009" stroke="0" extrusionOk="0">
                <a:moveTo>
                  <a:pt x="0" y="0"/>
                </a:moveTo>
                <a:cubicBezTo>
                  <a:pt x="271202" y="-16469"/>
                  <a:pt x="353218" y="56481"/>
                  <a:pt x="574595" y="0"/>
                </a:cubicBezTo>
                <a:cubicBezTo>
                  <a:pt x="614110" y="23799"/>
                  <a:pt x="622167" y="67511"/>
                  <a:pt x="689517" y="114922"/>
                </a:cubicBezTo>
                <a:cubicBezTo>
                  <a:pt x="696371" y="195991"/>
                  <a:pt x="668340" y="364605"/>
                  <a:pt x="689517" y="430333"/>
                </a:cubicBezTo>
                <a:cubicBezTo>
                  <a:pt x="710694" y="496061"/>
                  <a:pt x="664969" y="708267"/>
                  <a:pt x="689517" y="786009"/>
                </a:cubicBezTo>
                <a:cubicBezTo>
                  <a:pt x="533659" y="819113"/>
                  <a:pt x="442495" y="777557"/>
                  <a:pt x="358549" y="786009"/>
                </a:cubicBezTo>
                <a:cubicBezTo>
                  <a:pt x="274603" y="794461"/>
                  <a:pt x="169588" y="780494"/>
                  <a:pt x="0" y="786009"/>
                </a:cubicBezTo>
                <a:cubicBezTo>
                  <a:pt x="-9682" y="641443"/>
                  <a:pt x="44439" y="575788"/>
                  <a:pt x="0" y="377284"/>
                </a:cubicBezTo>
                <a:cubicBezTo>
                  <a:pt x="-44439" y="178781"/>
                  <a:pt x="10641" y="177483"/>
                  <a:pt x="0" y="0"/>
                </a:cubicBezTo>
                <a:close/>
              </a:path>
            </a:pathLst>
          </a:custGeom>
          <a:solidFill>
            <a:srgbClr val="A5A355"/>
          </a:solidFill>
          <a:ln w="19050">
            <a:solidFill>
              <a:srgbClr val="002060"/>
            </a:solidFill>
            <a:extLst>
              <a:ext uri="{C807C97D-BFC1-408E-A445-0C87EB9F89A2}">
                <ask:lineSketchStyleProps xmlns:ask="http://schemas.microsoft.com/office/drawing/2018/sketchyshapes" sd="1846194477">
                  <a:prstGeom prst="snip1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3200" b="1" dirty="0"/>
              <a:t>2б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4B7A2D8-287E-45D7-B17B-47C87160BB2C}"/>
              </a:ext>
            </a:extLst>
          </p:cNvPr>
          <p:cNvSpPr txBox="1"/>
          <p:nvPr/>
        </p:nvSpPr>
        <p:spPr>
          <a:xfrm>
            <a:off x="1388430" y="3689494"/>
            <a:ext cx="1030738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bg-BG" sz="1800" i="1" dirty="0"/>
              <a:t>Щракнете в полето и поставете връзка към видео-клип (</a:t>
            </a:r>
            <a:r>
              <a:rPr lang="en-US" sz="1800" i="1" dirty="0"/>
              <a:t>YouTube, OneDrive, Google Drive, </a:t>
            </a:r>
            <a:r>
              <a:rPr lang="bg-BG" sz="1800" i="1" dirty="0"/>
              <a:t>др.)</a:t>
            </a:r>
          </a:p>
        </p:txBody>
      </p:sp>
      <p:sp>
        <p:nvSpPr>
          <p:cNvPr id="24" name="Правоъгълник 14">
            <a:extLst>
              <a:ext uri="{FF2B5EF4-FFF2-40B4-BE49-F238E27FC236}">
                <a16:creationId xmlns:a16="http://schemas.microsoft.com/office/drawing/2014/main" id="{B51624DE-4911-45BE-8A37-1B40CBA0F044}"/>
              </a:ext>
            </a:extLst>
          </p:cNvPr>
          <p:cNvSpPr/>
          <p:nvPr/>
        </p:nvSpPr>
        <p:spPr>
          <a:xfrm>
            <a:off x="1544090" y="4159978"/>
            <a:ext cx="9311752" cy="63389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18D1656-62CC-4F69-A726-BA1277CFEF20}"/>
              </a:ext>
            </a:extLst>
          </p:cNvPr>
          <p:cNvSpPr txBox="1"/>
          <p:nvPr/>
        </p:nvSpPr>
        <p:spPr>
          <a:xfrm>
            <a:off x="3352108" y="5270161"/>
            <a:ext cx="547732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bg-BG" sz="1800" i="1" dirty="0"/>
              <a:t>Добавете Вашия видео-клип тук.</a:t>
            </a:r>
          </a:p>
          <a:p>
            <a:r>
              <a:rPr lang="bg-BG" sz="1800" i="1" dirty="0"/>
              <a:t>Вмъкване/Обект/Създай от файл/Покажи като икона </a:t>
            </a:r>
          </a:p>
        </p:txBody>
      </p:sp>
      <p:sp>
        <p:nvSpPr>
          <p:cNvPr id="26" name="Правоъгълник 14">
            <a:extLst>
              <a:ext uri="{FF2B5EF4-FFF2-40B4-BE49-F238E27FC236}">
                <a16:creationId xmlns:a16="http://schemas.microsoft.com/office/drawing/2014/main" id="{784DB2E1-6489-4999-80FC-62C92140FE2B}"/>
              </a:ext>
            </a:extLst>
          </p:cNvPr>
          <p:cNvSpPr/>
          <p:nvPr/>
        </p:nvSpPr>
        <p:spPr>
          <a:xfrm>
            <a:off x="8955702" y="5083040"/>
            <a:ext cx="1886994" cy="158498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8" name="Google Shape;928;p39">
            <a:extLst>
              <a:ext uri="{FF2B5EF4-FFF2-40B4-BE49-F238E27FC236}">
                <a16:creationId xmlns:a16="http://schemas.microsoft.com/office/drawing/2014/main" id="{6113238C-7C10-43D3-9AB0-B873ABE126A3}"/>
              </a:ext>
            </a:extLst>
          </p:cNvPr>
          <p:cNvSpPr/>
          <p:nvPr/>
        </p:nvSpPr>
        <p:spPr>
          <a:xfrm>
            <a:off x="8622798" y="23991"/>
            <a:ext cx="3510337" cy="2875607"/>
          </a:xfrm>
          <a:custGeom>
            <a:avLst/>
            <a:gdLst/>
            <a:ahLst/>
            <a:cxnLst/>
            <a:rect l="l" t="t" r="r" b="b"/>
            <a:pathLst>
              <a:path w="277520" h="34573" extrusionOk="0">
                <a:moveTo>
                  <a:pt x="1" y="1"/>
                </a:moveTo>
                <a:lnTo>
                  <a:pt x="1" y="34573"/>
                </a:lnTo>
                <a:lnTo>
                  <a:pt x="277519" y="34573"/>
                </a:lnTo>
                <a:lnTo>
                  <a:pt x="277519" y="1"/>
                </a:lnTo>
                <a:close/>
              </a:path>
            </a:pathLst>
          </a:custGeom>
          <a:solidFill>
            <a:srgbClr val="FED789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342900" indent="-342900">
              <a:buBlip>
                <a:blip r:embed="rId5"/>
              </a:buBlip>
            </a:pPr>
            <a:r>
              <a:rPr lang="bg-BG" sz="2000" b="1" dirty="0">
                <a:solidFill>
                  <a:schemeClr val="accent2">
                    <a:lumMod val="75000"/>
                  </a:schemeClr>
                </a:solidFill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НАЧАЛО</a:t>
            </a:r>
            <a:endParaRPr lang="bg-BG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>
              <a:buBlip>
                <a:blip r:embed="rId5"/>
              </a:buBlip>
            </a:pPr>
            <a:endParaRPr lang="bg-BG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>
              <a:buBlip>
                <a:blip r:embed="rId5"/>
              </a:buBlip>
            </a:pPr>
            <a:r>
              <a:rPr lang="bg-BG" sz="2000" b="1" dirty="0">
                <a:solidFill>
                  <a:schemeClr val="accent2">
                    <a:lumMod val="75000"/>
                  </a:schemeClr>
                </a:solidFill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ОПИСАНИЕ</a:t>
            </a:r>
            <a:endParaRPr lang="bg-BG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>
              <a:buBlip>
                <a:blip r:embed="rId5"/>
              </a:buBlip>
            </a:pPr>
            <a:endParaRPr lang="bg-BG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>
              <a:buBlip>
                <a:blip r:embed="rId5"/>
              </a:buBlip>
            </a:pPr>
            <a:r>
              <a:rPr lang="bg-BG" sz="2000" b="1" dirty="0">
                <a:solidFill>
                  <a:schemeClr val="accent2">
                    <a:lumMod val="75000"/>
                  </a:schemeClr>
                </a:solidFill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ВИЗИТКА НА АВТОРА</a:t>
            </a:r>
            <a:endParaRPr lang="bg-BG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>
              <a:buBlip>
                <a:blip r:embed="rId5"/>
              </a:buBlip>
            </a:pPr>
            <a:endParaRPr lang="bg-BG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>
              <a:buBlip>
                <a:blip r:embed="rId5"/>
              </a:buBlip>
            </a:pPr>
            <a:r>
              <a:rPr lang="bg-BG" sz="2000" b="1" dirty="0">
                <a:solidFill>
                  <a:schemeClr val="accent2">
                    <a:lumMod val="75000"/>
                  </a:schemeClr>
                </a:solidFill>
                <a:hlinkClick r:id="rId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ГАЛЕРИЯ</a:t>
            </a:r>
            <a:endParaRPr lang="bg-BG" sz="14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9" name="Правоъгълник: с един скосен ъгъл 18">
            <a:extLst>
              <a:ext uri="{FF2B5EF4-FFF2-40B4-BE49-F238E27FC236}">
                <a16:creationId xmlns:a16="http://schemas.microsoft.com/office/drawing/2014/main" id="{E54547CC-94B0-405C-96F0-67FD4DFF46CF}"/>
              </a:ext>
            </a:extLst>
          </p:cNvPr>
          <p:cNvSpPr/>
          <p:nvPr/>
        </p:nvSpPr>
        <p:spPr>
          <a:xfrm>
            <a:off x="8388734" y="2562682"/>
            <a:ext cx="3803266" cy="1025659"/>
          </a:xfrm>
          <a:custGeom>
            <a:avLst/>
            <a:gdLst>
              <a:gd name="connsiteX0" fmla="*/ 0 w 3803266"/>
              <a:gd name="connsiteY0" fmla="*/ 0 h 1025659"/>
              <a:gd name="connsiteX1" fmla="*/ 446256 w 3803266"/>
              <a:gd name="connsiteY1" fmla="*/ 0 h 1025659"/>
              <a:gd name="connsiteX2" fmla="*/ 928836 w 3803266"/>
              <a:gd name="connsiteY2" fmla="*/ 0 h 1025659"/>
              <a:gd name="connsiteX3" fmla="*/ 1338769 w 3803266"/>
              <a:gd name="connsiteY3" fmla="*/ 0 h 1025659"/>
              <a:gd name="connsiteX4" fmla="*/ 1785025 w 3803266"/>
              <a:gd name="connsiteY4" fmla="*/ 0 h 1025659"/>
              <a:gd name="connsiteX5" fmla="*/ 2231282 w 3803266"/>
              <a:gd name="connsiteY5" fmla="*/ 0 h 1025659"/>
              <a:gd name="connsiteX6" fmla="*/ 2641215 w 3803266"/>
              <a:gd name="connsiteY6" fmla="*/ 0 h 1025659"/>
              <a:gd name="connsiteX7" fmla="*/ 3087471 w 3803266"/>
              <a:gd name="connsiteY7" fmla="*/ 0 h 1025659"/>
              <a:gd name="connsiteX8" fmla="*/ 3632319 w 3803266"/>
              <a:gd name="connsiteY8" fmla="*/ 0 h 1025659"/>
              <a:gd name="connsiteX9" fmla="*/ 3803266 w 3803266"/>
              <a:gd name="connsiteY9" fmla="*/ 170947 h 1025659"/>
              <a:gd name="connsiteX10" fmla="*/ 3803266 w 3803266"/>
              <a:gd name="connsiteY10" fmla="*/ 581209 h 1025659"/>
              <a:gd name="connsiteX11" fmla="*/ 3803266 w 3803266"/>
              <a:gd name="connsiteY11" fmla="*/ 1025659 h 1025659"/>
              <a:gd name="connsiteX12" fmla="*/ 3259942 w 3803266"/>
              <a:gd name="connsiteY12" fmla="*/ 1025659 h 1025659"/>
              <a:gd name="connsiteX13" fmla="*/ 2830717 w 3803266"/>
              <a:gd name="connsiteY13" fmla="*/ 1025659 h 1025659"/>
              <a:gd name="connsiteX14" fmla="*/ 2211328 w 3803266"/>
              <a:gd name="connsiteY14" fmla="*/ 1025659 h 1025659"/>
              <a:gd name="connsiteX15" fmla="*/ 1706036 w 3803266"/>
              <a:gd name="connsiteY15" fmla="*/ 1025659 h 1025659"/>
              <a:gd name="connsiteX16" fmla="*/ 1124680 w 3803266"/>
              <a:gd name="connsiteY16" fmla="*/ 1025659 h 1025659"/>
              <a:gd name="connsiteX17" fmla="*/ 543324 w 3803266"/>
              <a:gd name="connsiteY17" fmla="*/ 1025659 h 1025659"/>
              <a:gd name="connsiteX18" fmla="*/ 0 w 3803266"/>
              <a:gd name="connsiteY18" fmla="*/ 1025659 h 1025659"/>
              <a:gd name="connsiteX19" fmla="*/ 0 w 3803266"/>
              <a:gd name="connsiteY19" fmla="*/ 512830 h 1025659"/>
              <a:gd name="connsiteX20" fmla="*/ 0 w 3803266"/>
              <a:gd name="connsiteY20" fmla="*/ 0 h 1025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803266" h="1025659" fill="none" extrusionOk="0">
                <a:moveTo>
                  <a:pt x="0" y="0"/>
                </a:moveTo>
                <a:cubicBezTo>
                  <a:pt x="102239" y="-24676"/>
                  <a:pt x="268019" y="32102"/>
                  <a:pt x="446256" y="0"/>
                </a:cubicBezTo>
                <a:cubicBezTo>
                  <a:pt x="624493" y="-32102"/>
                  <a:pt x="826603" y="17384"/>
                  <a:pt x="928836" y="0"/>
                </a:cubicBezTo>
                <a:cubicBezTo>
                  <a:pt x="1031069" y="-17384"/>
                  <a:pt x="1199580" y="43190"/>
                  <a:pt x="1338769" y="0"/>
                </a:cubicBezTo>
                <a:cubicBezTo>
                  <a:pt x="1477958" y="-43190"/>
                  <a:pt x="1661931" y="31329"/>
                  <a:pt x="1785025" y="0"/>
                </a:cubicBezTo>
                <a:cubicBezTo>
                  <a:pt x="1908119" y="-31329"/>
                  <a:pt x="2009245" y="29997"/>
                  <a:pt x="2231282" y="0"/>
                </a:cubicBezTo>
                <a:cubicBezTo>
                  <a:pt x="2453319" y="-29997"/>
                  <a:pt x="2521919" y="35630"/>
                  <a:pt x="2641215" y="0"/>
                </a:cubicBezTo>
                <a:cubicBezTo>
                  <a:pt x="2760511" y="-35630"/>
                  <a:pt x="2928740" y="32537"/>
                  <a:pt x="3087471" y="0"/>
                </a:cubicBezTo>
                <a:cubicBezTo>
                  <a:pt x="3246202" y="-32537"/>
                  <a:pt x="3368433" y="20625"/>
                  <a:pt x="3632319" y="0"/>
                </a:cubicBezTo>
                <a:cubicBezTo>
                  <a:pt x="3704567" y="44738"/>
                  <a:pt x="3748071" y="125062"/>
                  <a:pt x="3803266" y="170947"/>
                </a:cubicBezTo>
                <a:cubicBezTo>
                  <a:pt x="3822547" y="369393"/>
                  <a:pt x="3773339" y="449470"/>
                  <a:pt x="3803266" y="581209"/>
                </a:cubicBezTo>
                <a:cubicBezTo>
                  <a:pt x="3833193" y="712948"/>
                  <a:pt x="3768392" y="881514"/>
                  <a:pt x="3803266" y="1025659"/>
                </a:cubicBezTo>
                <a:cubicBezTo>
                  <a:pt x="3651068" y="1081795"/>
                  <a:pt x="3476016" y="997072"/>
                  <a:pt x="3259942" y="1025659"/>
                </a:cubicBezTo>
                <a:cubicBezTo>
                  <a:pt x="3043868" y="1054246"/>
                  <a:pt x="2978965" y="1006933"/>
                  <a:pt x="2830717" y="1025659"/>
                </a:cubicBezTo>
                <a:cubicBezTo>
                  <a:pt x="2682469" y="1044385"/>
                  <a:pt x="2394897" y="996021"/>
                  <a:pt x="2211328" y="1025659"/>
                </a:cubicBezTo>
                <a:cubicBezTo>
                  <a:pt x="2027759" y="1055297"/>
                  <a:pt x="1871957" y="1017904"/>
                  <a:pt x="1706036" y="1025659"/>
                </a:cubicBezTo>
                <a:cubicBezTo>
                  <a:pt x="1540115" y="1033414"/>
                  <a:pt x="1298855" y="967065"/>
                  <a:pt x="1124680" y="1025659"/>
                </a:cubicBezTo>
                <a:cubicBezTo>
                  <a:pt x="950505" y="1084253"/>
                  <a:pt x="771558" y="973128"/>
                  <a:pt x="543324" y="1025659"/>
                </a:cubicBezTo>
                <a:cubicBezTo>
                  <a:pt x="315090" y="1078190"/>
                  <a:pt x="149834" y="971907"/>
                  <a:pt x="0" y="1025659"/>
                </a:cubicBezTo>
                <a:cubicBezTo>
                  <a:pt x="-37129" y="838249"/>
                  <a:pt x="22513" y="651355"/>
                  <a:pt x="0" y="512830"/>
                </a:cubicBezTo>
                <a:cubicBezTo>
                  <a:pt x="-22513" y="374305"/>
                  <a:pt x="39496" y="234375"/>
                  <a:pt x="0" y="0"/>
                </a:cubicBezTo>
                <a:close/>
              </a:path>
              <a:path w="3803266" h="1025659" stroke="0" extrusionOk="0">
                <a:moveTo>
                  <a:pt x="0" y="0"/>
                </a:moveTo>
                <a:cubicBezTo>
                  <a:pt x="246673" y="-35762"/>
                  <a:pt x="365572" y="43386"/>
                  <a:pt x="591549" y="0"/>
                </a:cubicBezTo>
                <a:cubicBezTo>
                  <a:pt x="817526" y="-43386"/>
                  <a:pt x="929907" y="42029"/>
                  <a:pt x="1110452" y="0"/>
                </a:cubicBezTo>
                <a:cubicBezTo>
                  <a:pt x="1290997" y="-42029"/>
                  <a:pt x="1458151" y="44699"/>
                  <a:pt x="1556708" y="0"/>
                </a:cubicBezTo>
                <a:cubicBezTo>
                  <a:pt x="1655265" y="-44699"/>
                  <a:pt x="1972821" y="57654"/>
                  <a:pt x="2111934" y="0"/>
                </a:cubicBezTo>
                <a:cubicBezTo>
                  <a:pt x="2251047" y="-57654"/>
                  <a:pt x="2400636" y="44872"/>
                  <a:pt x="2630837" y="0"/>
                </a:cubicBezTo>
                <a:cubicBezTo>
                  <a:pt x="2861038" y="-44872"/>
                  <a:pt x="2928575" y="13775"/>
                  <a:pt x="3149739" y="0"/>
                </a:cubicBezTo>
                <a:cubicBezTo>
                  <a:pt x="3370903" y="-13775"/>
                  <a:pt x="3530142" y="45649"/>
                  <a:pt x="3632319" y="0"/>
                </a:cubicBezTo>
                <a:cubicBezTo>
                  <a:pt x="3701884" y="33682"/>
                  <a:pt x="3733678" y="103602"/>
                  <a:pt x="3803266" y="170947"/>
                </a:cubicBezTo>
                <a:cubicBezTo>
                  <a:pt x="3850207" y="374410"/>
                  <a:pt x="3783211" y="446748"/>
                  <a:pt x="3803266" y="615397"/>
                </a:cubicBezTo>
                <a:cubicBezTo>
                  <a:pt x="3823321" y="784046"/>
                  <a:pt x="3798380" y="840764"/>
                  <a:pt x="3803266" y="1025659"/>
                </a:cubicBezTo>
                <a:cubicBezTo>
                  <a:pt x="3601717" y="1060971"/>
                  <a:pt x="3452459" y="965153"/>
                  <a:pt x="3259942" y="1025659"/>
                </a:cubicBezTo>
                <a:cubicBezTo>
                  <a:pt x="3067425" y="1086165"/>
                  <a:pt x="2917592" y="971593"/>
                  <a:pt x="2754651" y="1025659"/>
                </a:cubicBezTo>
                <a:cubicBezTo>
                  <a:pt x="2591710" y="1079725"/>
                  <a:pt x="2372535" y="979832"/>
                  <a:pt x="2173295" y="1025659"/>
                </a:cubicBezTo>
                <a:cubicBezTo>
                  <a:pt x="1974055" y="1071486"/>
                  <a:pt x="1873297" y="978797"/>
                  <a:pt x="1706036" y="1025659"/>
                </a:cubicBezTo>
                <a:cubicBezTo>
                  <a:pt x="1538775" y="1072521"/>
                  <a:pt x="1391580" y="972184"/>
                  <a:pt x="1238778" y="1025659"/>
                </a:cubicBezTo>
                <a:cubicBezTo>
                  <a:pt x="1085976" y="1079134"/>
                  <a:pt x="802678" y="974379"/>
                  <a:pt x="619389" y="1025659"/>
                </a:cubicBezTo>
                <a:cubicBezTo>
                  <a:pt x="436100" y="1076939"/>
                  <a:pt x="222376" y="977338"/>
                  <a:pt x="0" y="1025659"/>
                </a:cubicBezTo>
                <a:cubicBezTo>
                  <a:pt x="-10056" y="789858"/>
                  <a:pt x="1282" y="741937"/>
                  <a:pt x="0" y="512830"/>
                </a:cubicBezTo>
                <a:cubicBezTo>
                  <a:pt x="-1282" y="283723"/>
                  <a:pt x="50906" y="115679"/>
                  <a:pt x="0" y="0"/>
                </a:cubicBezTo>
                <a:close/>
              </a:path>
            </a:pathLst>
          </a:custGeom>
          <a:solidFill>
            <a:srgbClr val="A5A355"/>
          </a:solidFill>
          <a:ln w="19050">
            <a:solidFill>
              <a:srgbClr val="002060"/>
            </a:solidFill>
            <a:extLst>
              <a:ext uri="{C807C97D-BFC1-408E-A445-0C87EB9F89A2}">
                <ask:lineSketchStyleProps xmlns:ask="http://schemas.microsoft.com/office/drawing/2018/sketchyshapes" sd="1846194477">
                  <a:prstGeom prst="snip1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/>
              <a:t>Изберете един от начините за визуализация на представената практика – снимки или видео-клип.</a:t>
            </a:r>
          </a:p>
        </p:txBody>
      </p:sp>
      <p:sp>
        <p:nvSpPr>
          <p:cNvPr id="30" name="Action Button: Go to End 29">
            <a:hlinkClick r:id="" action="ppaction://hlinkshowjump?jump=endshow" highlightClick="1"/>
            <a:extLst>
              <a:ext uri="{FF2B5EF4-FFF2-40B4-BE49-F238E27FC236}">
                <a16:creationId xmlns:a16="http://schemas.microsoft.com/office/drawing/2014/main" id="{20C58776-67AE-4AB6-9CF8-71F2740040C7}"/>
              </a:ext>
            </a:extLst>
          </p:cNvPr>
          <p:cNvSpPr/>
          <p:nvPr/>
        </p:nvSpPr>
        <p:spPr>
          <a:xfrm>
            <a:off x="11270751" y="5465852"/>
            <a:ext cx="750013" cy="727639"/>
          </a:xfrm>
          <a:prstGeom prst="actionButtonEnd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22D7FA6-32F0-4BA4-AEDA-EADEDE83C2BD}"/>
              </a:ext>
            </a:extLst>
          </p:cNvPr>
          <p:cNvSpPr/>
          <p:nvPr/>
        </p:nvSpPr>
        <p:spPr>
          <a:xfrm>
            <a:off x="3155121" y="2706841"/>
            <a:ext cx="15135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bg-BG" sz="5400" b="1" cap="none" spc="0" dirty="0">
                <a:ln w="22225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или</a:t>
            </a:r>
            <a:endParaRPr lang="en-US" sz="5400" b="1" cap="none" spc="0" dirty="0">
              <a:ln w="22225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/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42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155</Words>
  <Application>Microsoft Office PowerPoint</Application>
  <PresentationFormat>Широк екран</PresentationFormat>
  <Paragraphs>55</Paragraphs>
  <Slides>4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4</vt:i4>
      </vt:variant>
    </vt:vector>
  </HeadingPairs>
  <TitlesOfParts>
    <vt:vector size="5" baseType="lpstr">
      <vt:lpstr>Office Theme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Krasimira Dimitrova</dc:creator>
  <cp:lastModifiedBy>Krasi Dimitrova</cp:lastModifiedBy>
  <cp:revision>24</cp:revision>
  <dcterms:created xsi:type="dcterms:W3CDTF">2022-02-25T22:02:30Z</dcterms:created>
  <dcterms:modified xsi:type="dcterms:W3CDTF">2022-02-27T11:11:06Z</dcterms:modified>
</cp:coreProperties>
</file>